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76" r:id="rId4"/>
    <p:sldId id="364" r:id="rId5"/>
    <p:sldId id="275" r:id="rId7"/>
    <p:sldId id="344" r:id="rId8"/>
    <p:sldId id="345" r:id="rId9"/>
    <p:sldId id="346" r:id="rId10"/>
    <p:sldId id="315" r:id="rId11"/>
    <p:sldId id="332" r:id="rId12"/>
    <p:sldId id="340" r:id="rId13"/>
    <p:sldId id="341" r:id="rId14"/>
    <p:sldId id="342" r:id="rId15"/>
    <p:sldId id="334" r:id="rId16"/>
    <p:sldId id="343" r:id="rId17"/>
    <p:sldId id="337" r:id="rId18"/>
    <p:sldId id="347" r:id="rId19"/>
    <p:sldId id="339" r:id="rId20"/>
    <p:sldId id="328" r:id="rId21"/>
    <p:sldId id="349" r:id="rId22"/>
    <p:sldId id="350" r:id="rId23"/>
    <p:sldId id="351" r:id="rId24"/>
    <p:sldId id="366" r:id="rId25"/>
    <p:sldId id="353" r:id="rId26"/>
    <p:sldId id="354" r:id="rId27"/>
    <p:sldId id="355" r:id="rId28"/>
    <p:sldId id="356" r:id="rId29"/>
    <p:sldId id="357" r:id="rId30"/>
    <p:sldId id="257" r:id="rId31"/>
    <p:sldId id="359" r:id="rId32"/>
    <p:sldId id="360" r:id="rId33"/>
    <p:sldId id="361" r:id="rId34"/>
    <p:sldId id="358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362" r:id="rId43"/>
    <p:sldId id="258" r:id="rId44"/>
    <p:sldId id="259" r:id="rId45"/>
    <p:sldId id="285" r:id="rId46"/>
    <p:sldId id="261" r:id="rId47"/>
    <p:sldId id="286" r:id="rId48"/>
    <p:sldId id="260" r:id="rId49"/>
    <p:sldId id="363" r:id="rId50"/>
    <p:sldId id="297" r:id="rId51"/>
    <p:sldId id="421" r:id="rId52"/>
    <p:sldId id="264" r:id="rId53"/>
    <p:sldId id="266" r:id="rId54"/>
    <p:sldId id="263" r:id="rId55"/>
    <p:sldId id="265" r:id="rId56"/>
    <p:sldId id="365" r:id="rId57"/>
    <p:sldId id="267" r:id="rId58"/>
    <p:sldId id="423" r:id="rId59"/>
    <p:sldId id="424" r:id="rId60"/>
    <p:sldId id="427" r:id="rId61"/>
    <p:sldId id="428" r:id="rId62"/>
    <p:sldId id="429" r:id="rId63"/>
    <p:sldId id="430" r:id="rId64"/>
    <p:sldId id="425" r:id="rId65"/>
    <p:sldId id="426" r:id="rId66"/>
    <p:sldId id="446" r:id="rId67"/>
    <p:sldId id="447" r:id="rId68"/>
    <p:sldId id="431" r:id="rId69"/>
    <p:sldId id="432" r:id="rId70"/>
    <p:sldId id="433" r:id="rId71"/>
    <p:sldId id="435" r:id="rId72"/>
    <p:sldId id="436" r:id="rId73"/>
    <p:sldId id="437" r:id="rId74"/>
    <p:sldId id="438" r:id="rId75"/>
    <p:sldId id="439" r:id="rId76"/>
    <p:sldId id="440" r:id="rId77"/>
    <p:sldId id="441" r:id="rId78"/>
    <p:sldId id="442" r:id="rId79"/>
    <p:sldId id="443" r:id="rId80"/>
    <p:sldId id="444" r:id="rId81"/>
    <p:sldId id="448" r:id="rId82"/>
    <p:sldId id="449" r:id="rId83"/>
    <p:sldId id="445" r:id="rId84"/>
    <p:sldId id="450" r:id="rId85"/>
    <p:sldId id="468" r:id="rId86"/>
    <p:sldId id="451" r:id="rId87"/>
    <p:sldId id="452" r:id="rId88"/>
    <p:sldId id="453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commentAuthors" Target="commentAuthors.xml"/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 320,'2'0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 266,'2'0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1581 697,'2'0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 635,'2'0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 320,'2'0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 266,'2'0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1581 697,'2'0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 635,'2'0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519 168,'0'7,"-1"-4,0 0,0 0,0 1,-1-1,1 0,0 0,-1 0,1 0,0 0,0 0,0 0,0 1,-1-1,1 0,0 0,0 0,-2-5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514 194,'15'0,"-12"0,1-1,-1 0,0 0,0 0,0 0,1 0,-1 0,0 0,0 1,0-1,-6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523 226,'6'-1,"-3"-1,1 1,-1 0,0 1,0-1,0 0,0 0,0 1,0-1,0 1,-6-2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 266,'2'0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530 225,'0'8,"1"-5,-1 0,0 0,0 0,0 0,0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502 272,'10'-2,"-6"0,-1 1,0 0,0 0,1 0,-1-1,1 1,-1 0,0 1,0-1,1 0,-1 1,0-1,0 1,0 0,0-1,0 1,0 0,0 0,-5-3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549 208,'-2'3,"2"0,0 1,0-1,1 1,-1-1,0 0,0 0,0 0,0 0,1 1,-1-1,1 0,-1 0,0 0,1 0,-1 0,0 0,0 0,0 0,0 0,0 0,0 0,0 0,0 0,0 1,-1-1,1 0,0 0,0 1,0-1,0 0,0 0,0 0,0 0,0 0,0 0,-2-6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492 375,'4'15,"-4"-12,0 0,0 0,1 0,-1 0,0 0,0 0,0 0,0 0,0 0,1 0,0-6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514 385,'-5'14,"3"-10,1-1,-1 0,1 0,-1 0,1 1,-1 0,1 0,-1 0,0 0,1 0,0-1,-1 1,1 0,-1-1,1 1,0-1,0 0,0 0,2-7,0 0,1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514 413,'11'3,"-8"-5,0-1,0 1,0-1,-1 0,-1 0,-1 0,0 0,-3 2,0 1,0 2,0 0,1 1,0 0,0 0,1 0,0 0,0 0,1 0,1 0,2-1,0-2,0 0,0-1,0 0,0-1,0-1,-1 0,0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568 398,'-1'-8,"-2"7,0 3,1 1,0 0,0 0,0 0,1 0,0 0,1 0,1 0,2-3,0-2,0-1,-1 0,-1 0,1 0,-1 0,-2 6,1 0,0 0,0 0,0 0,0 0,3-2,-1-4,0 0,-1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582 391,'0'13,"0"-10,0 1,0-1,-1 0,1 0,-1-6,2-2,1 1,0 1,0 0,0 0,1 0,-1 0,1 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603 191,'0'10,"-1"-7,1 0,0 0,-1 0,1 0,-1 1,0-1,1 0,0-6,1 0,0 0,0-1,1 0,-1 1,1 0,0 0,-1 0,1 0,1 2,0 3,-2 1,0 0,0 0,-1 0,0 0,0 0,0 0,0 0,0 0,0 0,3-6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634 203,'1'11,"-1"-8,0 1,-1-1,1 0,0 0,2-6,-2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1581 697,'2'0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637 182,'9'6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663 203,'-5'-8,"2"9,0 2,1 0,1 0,-1 1,1-1,0 1,0-1,0 0,1 0,0 0,3-1,0-5,-1 0,1 0,-1 0,0 0,0 0,0 0,-3 6,0 0,1 0,0 0,0 0,0 0,2 0,1-3,0-1,0-1,0-1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680 211,'0'15,"-1"-12,3-6,0 0,-1 0,1 0,0 0,1 0,0 0,0 2,0 1,-2 3,-1 0,0 0,0 0,0 0,1 0,-4-5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5: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667 189,'16'-14,"-13"12,0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 320,'2'0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 266,'2'0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1581 697,'2'0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 635,'2'0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 320,'2'0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 266,'2'0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 635,'2'0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1581 697,'2'0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 635,'2'0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06" units="cm"/>
          <inkml:channel name="Y" type="integer" max="7422" units="cm"/>
          <inkml:channel name="T" type="integer" max="2147480000" units="dev"/>
        </inkml:traceFormat>
        <inkml:channelProperties>
          <inkml:channelProperty channel="X" name="resolution" value="529.71228" units="1/cm"/>
          <inkml:channelProperty channel="Y" name="resolution" value="942.15063" units="1/cm"/>
          <inkml:channelProperty channel="T" name="resolution" value="28.34646" units="1/dev"/>
        </inkml:channelProperties>
      </inkml:inkSource>
      <inkml:timestamp xml:id="ts0" timeString="2021-11-12T05:37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1003 9795 887,'-3'0'20,"3"0"18,-2 0 22,-1-3 23,3 0 26,0 1 23,-2-1 21,2 1 23,0 2 21,0-3 19,-2 3 18,2 0 15,0 0 13,0 0 13,0 0 9,-3 0 12,3 0 14,0 0 17,0 0 17,0 0 19,0 0 23,0 0 25,0 0 25,0 0 0,0 0 25,3 0-158,1 0-161,1 0 21,-2 0 21,2 0 18,0 0 18,0 0 17,0 0 14,2 0 194,1 0 14,-1 0 197,1 0 9,2-2 7,0-1 8,2 0 7,3 1 7,0-1 5,0 1 4,0-1 3,0 1 2,2-1 2,1 0 1,4-2 1,0 0 1,1 0 0,-1-3 0,1 1 0,-1-1 0,3 0 0,0 1 0,0-4 1,2 4 1,0-4 1,1 4 2,-1-1 3,3 0 3,0 1 4,-3-1 5,1 0 4,-1 6 4,0-6 4,1 3 3,-1-3 4,1 0 3,1 1 2,1 1 1,0-1 2,0-1 1,0 0 1,2-2 1,1 2 1,-1 1 0,0-1 2,-2 0 1,0 1 1,2 4 1,-2-2 1,0 0 0,2 0 0,1 2 0,2-2 0,2 2 0,0 1 0,1-1 0,-1-2 0,0 3 0,1-1 1,-1 0 0,3 1 0,-3-1 1,0 1 0,1-1 0,-1 1 0,0 2 1,3-3 0,-2 3 0,-1-3 0,0 3 2,1 0 1,-4-2 2,-1 2 0,4 0 0,-2 0 2,0 0 1,0 0 1,-3 0 2,5 0 1,-2 0 0,0 0 1,-3 2 1,1 4 1,-1-1 1,0 0 1,-2-3 1,-5 1 0,3 2 1,-4 0 0,1-2 1,3 2 0,-3 0-1,2 0 1,0 0 0,3 0-1,-2 1-1,-1-1 0,3 0-1,-3 0 0,1 0-1,-1 0-1,0 0 0,-2 1-1,0-1 0,2 0 0,1 0 1,-1 0 0,1 0 1,-1 0 0,0 0 1,1-2 1,2 0 1,-3 2 0,-2-5 1,2 2 0,-2-2 1,0 5 0,0-5-1,0 0 0,0 0 1,0 3 2,-1-3 1,1 0 2,0 3 3,3-3 2,1 0 1,-1 0 3,-1 0 3,3 0 3,0 0 2,-3 0 2,1 0 2,-1 0 2,0 0 2,-2 0 2,0 0 1,0 0 1,0 0 1,0 0 0,0-3 1,0 3 1,0-3 1,-1 1 1,4 2 0,-3-3 1,0 1 3,-1 2 2,1-3 2,0 3 2,0-2 1,0 2 1,-3 0 1,1 0 1,-1 0 0,1 0 1,-4 0 0,4-3 0,-3 3 0,0 0 0,2 0 1,1 0-1,-4 0-1,4 0-1,-1 0 0,-2 0 0,3 0-1,-1 0 1,0 0-2,-2 0-1,0 0-2,0 0-1,0 0-1,0 0-1,0 3 0,0-1-2,-3 1-3,6-1-1,-6 1-1,3-1-2,0 1 0,0 0-2,-3-1-1,3 3-1,2 0-1,-2-5 0,0 3 0,0 0 0,0 2 0,0-3-1,2-2-1,-2 0 0,0 3-1,-2 2-1,1-2 0,-1-1-2,-1 3-1,1 0-1,-1-2-1,3-1-1,-3-2-1,1 3-1,-1-3 0,1 3 0,2-1 0,-3 1 1,1-3-1,-1 2 0,0-2 2,1 3 0,-1-1-1,1-2 1,-1 3 1,0-3 0,1 0 0,-1 3-1,1-3 2,-1 0 0,-2 0-1,0 5 0,0-5 0,0 2 0,-3 1 0,-2 2-1,0-2 0,0-1 0,0 1 0,0-3 0,0 0-1,0 2 1,-3-2 0,1 3-1,-1-1 0,-4-2-1,2 0 1,-3 0 0,1 0-2,-1 0 1,1 6 0,-3-6 0,0 0-1,0 0-1,0 0 0,0 0 0,0 0-1,0 0-2,0 0 0,0 0-2,0 2-3,0-2-6,0 0-7,0 0-10,0 0-12,0 0-12,0 0-11,0 0-12,0 3-16,-5-1-20,0 1-32,-3 2-40,-2-3-51,-2 4-70,-3-1-101,0 0-197,0 3-193,0-3-186,0-5-173,8 0-162,2 0-149,2-3-130</inkml:trace>
  <inkml:trace contextRef="#ctx0" brushRef="#br0">2392 11014 423,'-5'5'26,"2"-3"29,1 1 27,2-3 21,-3 0 20,1 0 17,2 0 15,0 0 16,0 0 19,0 0 20,-3 0 21,3 0 23,0 0 26,-2 0 23,2 0 26,0 0 25,-3 0 22,3 0 20,0 0 20,-2 0 16,-1 0 12,3 0 13,-2 0 11,2 0 10,-3 0 10,1 0 10,2 0 7,-3 0 8,1 3 6,-3-3 5,2 0 3,1 2 5,-1-2 1,-2 0 4,0 0 8,0 3 7,3-1 7,-1-2 6,-1 3 7,-1-3 7,2 2 5,-2 1 4,3-3 3,-3 0 4,2 0 6,-2 2 6,3-2 8,-1 0 9,-2 3 10,3-3 14,-3 0 12,2 0 13,1 0 13,-1 0 15,1 0 13,-3 0 16,2 0 15,1 3 13,-1-3 11,1 2 12,-1 1 12,1-1 11,-1 1 12,1-1 11,-1-2 12,1 3 12,-1 0 13,1-3 13,2 2 14,-3 1 13,1-1 13,2-2 10,-3 0 11,3 3 9,-2 2 9,-1-5 7,3 0 6,0 3 5,-2-3 4,2 0 4,0 0 3,0 2 3,0-2 4,0 0 3,0 0 4,0 3 4,0-3 5,0 0 4,0 0 5,0 0 4,0 0 4,0 0 3,0 0 2,0 0 1,0 0 2,0 2 2,0-2 2,0 0 2,0 3 1,0-1 1,0 1 2,0-3 1,0 3 1,0-1 1,0 1 1,0-1 0,0 1 0,0-1-1,0 3 1,0-2 1,0 2 2,0 0 0,0 0 2,2-2 1,-2 2 1,0 0 1,3 0 1,-1 1 1,1-1 1,-1 0 1,1 3 1,-1-1 1,1 1 1,-1 0 1,3-1 1,0 4 2,-2-4 2,2 1 2,-3 0 3,3-1 2,0 1 4,0 0 4,-2-3 5,2 0 4,0 0 3,0 3 3,0-3 3,0 0 4,0 0 2,2 0 2,1 1 1,-4-4 1,4 3 2,-1-2 2,1-1 3,-1 4 2,1-4 0,-1 1 2,1-1 2,-1 1 2,1-3 2,-1 2 1,3-2 1,-2 0 2,2 3 1,-3-3 2,0 0 1,1 0 2,-1 0 2,1 0 2,-1 0 1,1 0 3,-1 2 2,1 1 2,-1-3 1,1 0 2,-1 0 1,1 0 2,-1 0 0,1 0 1,-1 0 1,-2 0 1,2 3 1,-2-3 1,3 5 0,-3 0 1,0 0 1,2-5 1,-2 5 1,3-5 0,-3 3 1,2-1 1,1-2 1,-1 0 1,1 0 0,-1 0 1,3 0 0,0 0 2,0 0 1,0 0 0,0 0 1,0 0 1,0 0 0,0 0 1,0 0 1,0 0 0,0 0 0,0 0 0,-1-2 0,4-1 0,-1 1 0,1-1 0,-1 0 0,3 1 0,0-1 0,-2 1 0,-1-1 0,0-2 0,-2 2 0,5-2 0,-5 3 0,3-3 0,-3 2 0,2 1 0,1-1 0,-1 0 0,0 1 0,1-1 0,-3 1 0,0-1 0,2 3 0,1-2 0,-3-1 0,0 0 0,0 3 0,2 0 0,0 0 0,-2 0 0,3 0 0,-3-2 0,2-1 0,1 3 0,-1 0 0,-2 0 0,0 0 0,2 0 0,1-2 0,-1 2 0,1 0 0,-1 0 0,1 0 0,-1 0 0,-2 0 0,3 0 0,-1 0 0,0 0 0,-2 0 0,3 0 0,-1 0 0,1 0 0,2-3 1,-5 1 0,2 2 1,3-3 1,0 3 0,-5-3 0,5 1 1,-5 2 1,2-3 0,3 3 0,-5-2 1,0-1 0,2 3 1,1-2 0,2-1 1,0 0 0,-5 3 0,5 0 0,0-2 1,0-1 0,-1 1 0,-1-1 0,2 1 0,0-1 0,0 3 0,0-2 1,-3-1 0,1 0 0,-4 1 0,4 2 0,-3-3 0,0 3 1,0 0 0,-3 0 1,1 0 0,-1 0 1,3 0 0,-2 0 0,-1 0 1,1 0 1,-1 0 0,-2 0-1,0 0 0,0 0 0,-3 0 0,3-2 0,-2 2 0,-1 0 0,1 0 0,-1 0 0,1 0 0,-1 0 1,1 0 0,-3 0 0,2 0 0,-2 0 1,0 0 0,0 0 1,0 0 1,0 0 0,0 0 1,0 0 0,0 0 0,0 0 1,0 0 0,0 0 0,0 0 1,0 0 0,0 0 0,0 0 0,0 0 0,0 0-1,0 0-2,0 0-2,0 0-3,0 0-3,0 0-4,0 0-7,0 0-14,0 0-21,0 0-34,0 0-46,0 0-65,0 0-87,0 0-132,0 2-195,0 3-189,0 1-181,3-6-168,-1 0-153,1 0-135,-1 0-113</inkml:trace>
  <inkml:trace contextRef="#ctx0" brushRef="#br0">11485 11757 0</inkml:trace>
  <inkml:trace contextRef="#ctx0" brushRef="#br0">4408 17510 830,'7'-10'46,"-5"-1"47,1 4 48,-3 4 41,2 1 33,-2-1 29,0 0 22,0 1 20,0-1 19,0 3 14,0 0 14,0 0 12,0 0 10,0 0 7,0 0 5,0 0 4,0 0 4,0 0 5,0 0 4,0 3 4,0 2 4,-2 0 7,-1 3 6,3 5 8,-2 0 7,0-1 7,2 4 7,0-1 8,0-2 9,0 2 6,0 1 8,0-1 9,0 1 8,0 2 8,0 0 7,0 0 6,0-1 6,2-1 6,0 2 6,1-3 5,-1 1 4,1-1 5,4 0 6,-2 1 5,3-3 6,-3 0 7,2-3 7,1 0 6,-1-2 7,3-1 8,0-1 7,0-6 8,3 0 9,1 0 9,1 0 10,0-3 12,0-5 11,3 1 10,-1-6 11,3-3 11,0 1 9,2 0 9,-2-1 7,3-2 7,-3 3 6,-1-1 6,1 1 5,0 0 4,-2-1 4,-1 1 3,3-1 3,-3 4 2,1 1 2,-1 1 2,-2-3 1,0 3 1,0 0 1,0 2 1,0 0 1,0 6 0,-3-1 1,-2 1 0,0-1 1,0 3 0,0 0 1,0 0 0,0 0 0,-2 0 0,-1 0 0,0 5 0,1 0 0,-1 3 0,1 0 0,-1 2 0,-2 3 0,3 0 0,-1-1 0,-2 1 0,3 3 0,-3-1 1,0 0 0,2 3 0,-2-2 1,3 2 0,-1 0 1,0 0 0,1 2 1,-1-2 0,1 0 0,-1-2 0,3-1 1,0 3 0,0-3 1,0 1 0,0-3 1,0-1 0,5 1 1,-3-2 0,3-1 0,0-2 0,0 2 0,0-3 0,0 1 0,0 0 0,0-3 0,0 0 0,0-5 0,0 0 0,2 0 0,1 0 0,-1 0 0,3-2 0,2-4 0,1-1 0,-3-4 0,2 1 0,-2-5 0,0-1 0,2 1 0,-4 0 0,2-1 0,2 1 0,-2-1 0,0 1 0,2 2 0,1 0 0,-1 3 0,0 0 0,1 2 0,-3 0 0,2 3 0,-2 0 0,0 3 0,0-1 0,-3 3 0,1 0 0,-1 0 0,1 0 0,-1 0 0,0 5 0,1 0 0,-3 3 0,0 2 0,2 3 0,-2 0 0,0 5 0,0 2 0,0-2 0,0 3 0,0-1 0,0 4 0,2-1 0,-2 0 0,2 0 0,1 0 0,-1 0 0,1 0 0,-1 3 0,1-1 0,-1-1 0,0-4 0,3 3 0,-2-2 0,4-3 0,-2-3 0,2 1 0,1-4 0,-1-1 0,1-4 0,1-2 0,6-5 0,0 0 0,0 0 0,2-2 0,6-8 0,-1-6 0,3-4 0,0-3 0,5-6 0,-1-4 0,1-6 0,0-2 0,0-5 0,0-3 0,2 1 0,-2 1 0,2 4 0,0 4 0,0 6 0,-2 2 0,0 6 0,0 1 0,-3 6 0,0 3 0,-2 5 0,0 0 0,-3-1 0,1 6 0,-3 3 0,-3-1 0,0 3 0,-2 0 0,0 0 0,0 5 0,0 0 0,0 3 0,-5 5 0,-1 0 0,1 2 0,0 0 0,0 6 0,0-1 0,0 1 0,0 0 0,0 2 0,-1 2 0,1 1 0,3 0 0,-1-1 0,3-2 0,-3 1 0,3-1 0,0 0 0,2-3 0,1-4 0,-1-1 0,1 0 0,4-7 0,0 2 0,1-4 0,-1 4 0,3-8 0,-1-2 0,4 0 0,2 0 0,-1-5 0,1-2 0,2-4 0,1-4 0,-1-3 0,-2 0 0,2 0 0,-2-3 0,0 1 1,0 2 0,-1 0 1,-4 0 0,2 5 1,-2 3 0,0 0 1,-5 2 0,-3 3 0,1 2 0,-4 1 0,-1-1 0,-3 3 0,-3 0 0,-2 0 0,-3 0 0,1 0 0,-1 5 0,-2 0 0,0 1 0,-5-1 0,0 2 0,0 1 0,0-3 0,-3 3 0,1-3 0,-1 3 0,-4-3 0,2 0 0,-3 0 0,3 0 0,-2 0 1,-1 1 0,1 1 1,-1-2 0,1 0 1,-1 1 0,1-1 1,-1 0 0,-2-3 0,3 1 0,-3-3 0,0 3 0,0-3 0,2 0 0,-2 2-1,0-2-1,0 0-1,0 0-1,0 0-1,0 0-2,0 0-3,0 0-8,0 0-12,0 0-23,0-8-40,0 1-61,0-6-92,-2-2-127,-1-3-197,-2-6-194,0 1-188,0-5-177,3-3-160,-3 1-138,2-4-109</inkml:trace>
  <inkml:trace contextRef="#ctx0" brushRef="#br0">1565 12210 504,'3'5'12,"-1"-3"12,1-2 12,-1 3 15,-2-3 16,3 3 15,-1-3 12,-2 2 12,0-2 13,3 3 13,-3-3 13,2 2 15,-2 1 17,3-1 18,-3-2 21,0 3 21,0-3 26,2 0 26,1 3 30,-3-1 29,0 1 29,0-3 33,0 2 31,2-2 33,-2 3 30,0-3 30,3 2 31,-3-2 28,0 0 30,2 0 27,-2 0 28,0 0 27,0 0 24,0 0 24,0 0 23,0 0 23,0 0 20,0 0 19,0 0 19,0 0 17,0 0 17,0 0 16,0 0 14,0 0 12,0 0 11,0 0 10,0 0 8,0 0 8,0 0 7,0 0 8,0 0 6,0 0 6,0 0 6,0 0 5,0 0 4,0 0 4,0 3 5,0-3 4,0 0 4,0 0 4,0 0 4,0 0 3,0 0 3,0 0 4,0 0 3,0 0 2,0 0 1,0 0 2,0 0 2,0 0 2,0 0 2,0 0 2,0 0 2,0 0 2,0 0 3,0 0 3,0 0 3,3 0 1,-3 0 3,2 0 1,1 0 2,-1 0 1,1 0 1,-1 0 1,1 0 1,-1 0 1,3 0 1,0 0 2,0 0 1,0 0 1,0 0 1,0 0 0,2 0 1,1 0 1,-1 0 0,-2 0 0,3 0 0,-1 0 0,1 0 0,-3 0 0,0 0 0,0 0 0,2 0 0,-2 0 0,0 0 0,0 0 0,0 0 1,3 0 0,-3 0 1,2 0 1,0-3 1,1 1 2,-1-1 1,1 3 1,-1 0 0,1-2 2,-1-1 0,1 1 1,-1-1 0,1 0 0,-1 1 0,1-1 0,2 3 0,-3-2 0,1 2 0,1-3-1,-1 3 0,-1-2 1,3 2 0,0 0-1,-2 0 1,-1 0 0,1 0 1,-1 0 0,1 0 1,-1 0 0,1 0 0,-1 0 0,0 0 1,1 0 0,-1 0 0,1 0 1,-1 0 0,1 0 1,-1 0 0,1 0 1,-1 2 0,1 1 0,2-1 1,-3 1 0,1-3 0,-1 0 0,3 2 0,0 1 0,0 0 0,-3-1 0,3-2 0,-2 0 0,2 3 0,0-1 0,-3 1 0,1-1 0,2 1 0,-3 0 1,1 2 0,1 0 0,-1-3 1,-1 3 0,3-5 0,0 6 0,-2-1 0,2-3 0,0 3-1,0-2-1,0 0 0,0 2-1,0-3-1,-1 1 0,1-1 0,0 1-1,0 0 0,0-1 1,0-2 1,0 0 1,0 0 1,0 3 1,0-3 1,-2 2 1,-1-2 2,0 0 0,1 0 1,-1 0 0,1 0 1,-1 0 0,-2 0 0,0 0 1,-2 0 1,-1 0 0,1 3 0,-1-3 0,1 0 1,-1 2 0,1-2 1,-1 0 0,-2 0 0,0 0 1,3 0 1,-3 0 1,0 0 0,0 0 1,0 0 1,0 0 2,0 3 2,0-3 3,0 0 3,0 0 3,0 0 3,0 0 4,0 0 3,0 0 3,0 0 4,0 0 4,0 0 3,0 0 2,0 0 2,0 0 3,0 0 2,0 0 1,0 0 1,0-3 1,0 1 0,-3-1 1,-2 1 0,3-1 0,-1 1 0,1-1 0,-3 0 0,2 1 0,-2-1 0,3 3 0,-3-2 0,0-1 0,0 1-1,0-1 1,0 0 0,0 3 0,0-2 0,0-1-1,0 1 1,0-1-1,0 3 0,-2-2 0,-1-1-1,1 0-1,-1 1 0,1-1-1,2 1 1,-3-1 1,3 1 1,-2-1 3,-1 1 2,1-1 3,-1 0 3,1 1 3,-3-1 1,0 3 2,3-2 1,-3-1 0,0 1-1,0 2 0,0-3 1,-3 3 0,1 0 0,2-3 0,0 1 0,0-1 0,0 3 0,-2 0 0,2 0 0,2-2 1,-2-1 0,0 1 0,3-1-1,-3 3 1,0 0 0,2-3 0,1 1-1,-3-1 0,0 1 0,3 2-1,-6-3 0,3 1 1,0-1 0,0 0-1,0 1 1,-2 2 0,-1-3 0,1 1 0,0 2 1,-1-3 2,1 3 2,-3-2 2,2 2 4,1 0 3,-1-3 2,1 1 3,2 2 2,3-3 1,-3 0 0,2 3 0,-2-2 0,3-1-1,-1 3 0,1-2-1,-1-1 0,1 3-2,2-2 0,0 2-1,0-3-1,0 3-1,0-3 0,0 3-1,-2 0 0,2-2-1,0 2 0,0 0 0,0-3 0,0 1-1,0 2 0,0 0 0,0 0 0,2 0 0,1-3-2,-1 3 0,1 0 0,-1 0-2,3 0-1,-2 0-1,2 0-2,0 0-4,-3 0-4,3 0-7,0 0-10,0 0-12,-2 0-13,2 0-14,0 0-16,0 0-20,0 0-27,0 0-37,0 5-50,0 0-69,0 1-136,0 1-200,0 1-196,2-3-191,1 0-181,4-5-170,1 0-153,-1 0-133</inkml:trace>
  <inkml:trace contextRef="#ctx0" brushRef="#br0">2954 12364 66,'8'-8'0,"-1"0"-32</inkml:trace>
  <inkml:trace contextRef="#ctx0" brushRef="#br0">2775 12279 676,'2'5'29,"1"-2"24,-1-3 25,-2 0 29,0 0 33,0 0 34,0 0 34,0 0 34,0 0 32,0 0 35,0 0 32,0 0 31,0 0 31,0 0 31,0 0 25,0 0 24,0 0 27,0 0 23,0 0 25,0 0 23,0 0 20,0 0 19,0 0 20,0 0 20,0 0 16,0 0 16,0 0 13,0 0 13,0 0 12,0 0 12,0 0 9,0 0 9,0 0 8,0 0 7,0 0 7,0 0 7,0 2 5,0-2 4,0 0 5,0 0 5,0 0 5,0 0 3,0 0 5,0 0 5,0 0 6,0 0 5,0 3 6,0-3 4,0 0 5,0 0 4,0 0 5,0 0 3,0 0 4,0 0 3,0 0 3,0 0 3,0 0 3,0 0 3,0 0 2,0 0 2,0 0 2,0 0 3,0 0 1,0 0 2,0 0 1,0 0 2,0 0 1,0 0 1,0 0 0,0 0-1,0 0 1,0 0 1,0 0 1,0 0 1,0 0 0,0 0 1,0 0 0,0 0 1,0 0 1,0 0 0,0 0 1,0 0 1,0 2 0,-2-2 1,-3 0 1,5 0 1,0 0 1,0 0 0,0 0 1,0 0 0,0 0 1,0 0 1,0 0 1,0 0 0,0 0-1,0 0 0,0 0 1,0 0 1,0 3 1,0 0 0,-3-3 1,3 0 1,-2 0 0,2 0 1,0 0 1,0 0 0,0 0 1,0 2 0,0-2 0,0 0 1,0 0 0,0 3 0,0-3 0,-3 2 0,3-2 0,0 0 0,0 0 0,0 0 0,0 0 0,0 0 0,0 3 0,0-3 0,0 2 0,0-2 0,-2 0 0,2 0 0,0 0 0,0 0 0,-3 0 0,3 0 0,0 0 0,0 0 0,0 0 1,0 0 0,0 0 1,0 0 1,0 0 0,0 0 0,0 0 0,0 0 0,0 0 1,0 0 0,0 0 1,0 0 0,0 0 0,0 0-1,0 0 0,0 0 1,0 0 1,0 0 0,0 0-1,0 0 0,0 0 0,0 0 0,0 0 0,0 0 0,0 0-1,0 0 0,0 0 0,0 0 0,0 0 0,0 3-1,0-3-1,0 0 0,0 0-1,0 0 0,0 0 0,0 0 1,0 0-1,0 0 0,0 0 0,0 0 1,0 0 1,0 0 1,0 0 0,0 0 0,0 0 0,0 0-1,0 0 0,0 0 0,0 0-1,0 0 0,0 0 0,0 0-1,0 0 1,0 3-1,0-3 0,0 0 0,0 0 1,0 0 1,0 0 0,0 2 0,0-2 0,0 0 1,0 0-1,0 0 1,0 0 0,0 0 0,0 0 0,0 0 0,0 0 0,0 0-1,0 0 0,0 0 0,0 0 1,0 0 0,0 0 1,0 0 0,0 0 0,0 0 0,0 0 0,0 0 0,0 0 0,0 0 0,0 0-1,0 0 0,0 0 0,0 0 0,0 0 0,0 0 0,0 0 0,0 0 0,0 0 0,0 0 0,0 0 0,0 0 0,0 0 0,0 0 0,0 0 1,0 0 0,0 0 0,0 0 0,0 0 0,0 0 0,0 0 1,0 0 1,0 0 0,0 0 0,0 0 0,0 0-1,0 0 1,0 0 0,0 0 1,0 0 1,0 0-1,0 0-1,0 0 0,0 0 0,0 0 0,0 0 1,0 0 0,0 0-1,0 0-1,0 0 0,0 0 0,0 0 0,0 0 1,0 0 0,0 0-1,0 0 0,0 0 0,0 0 1,0 0 1,0 0 0,0 0 0,0 0 1,0 0-1,0 0 0,0 0 0,0 0 0,0 0 1,0 0-1,0 0 0,0 0 0,0 0-1,0 0-1,0 0 0,0 0-1,0 0 0,0 0 0,0 0 0,0 0 0,0 0 0,0 0 0,0 0 1,0 0 0,0 0 0,0 0 0,0 0 0,0 0 0,0 0 0,0 0 0,0 0 0,0 0 1,0 0-1,0 0 0,0 0 1,0 0 1,0 0 0,0 0 0,0 0-1,0 0 0,0 0 0,0 0-1,0 0 0,0 0 0,0 0-1,0 0 0,0 0 0,0 0 0,0 0 0,0 0 1,0 0 0,0 0 0,0 0 1,0 0 1,0 0 0,0 0 0,0 0 0,0 3 1,0-1 0,0 1 1,-2 2 0,2-2 1,-2-1 0,-1 3 0,1-2 0,-1 2 0,1 0 0,-1 0 1,-2 0 0,0-2 0,3 2 0,-3 0 1,0 3 0,0 0 0,0-1 0,0 1 0,0 2 1,0 0 0,0 1 0,-3 2 1,3-3 0,0 0 1,0 0 0,-2 3 1,-1 0 0,3 0 0,1 0 0,-4 0 1,1 2 0,2-2 0,0 2 0,0-2 0,-3 2 1,3-2 1,0 3 0,0-4 1,-2 1 0,2 0 1,-3 3 0,3-4 1,0 1 1,0 0 0,0 0 1,0 0 0,0-3 1,1 3 0,-1-5 0,0 2 1,0-2 0,0-1 0,0 3 1,2-2 0,-2 0 1,3 0 0,-1-1 1,-2 1 0,3 0 0,-1-1 0,1 1 0,-3 0 1,2-1 0,1 1 1,-3 0 0,2-3 1,1 3 0,-3-3 1,2 0 0,1 3 1,-1-3 0,1 0 1,-1 0-1,1 0 1,-1 0 0,1 0 1,2-2 0,-3 0 1,1-1 0,2 3 0,-3-5 0,3 3 0,0-1 0,-2-2 0,2 3 0,0-3 0,0 3-1,0-1 0,0-2 0,0 0 0,0 0-1,0 0 0,0 0 0,0 0 1,0 0-1,0 0 0,0 0 0,0 0 1,0 0-1,0 0 1,0 0 0,0 0 0,0 0 1,0 0-1,0 0 1,0 0 0,0 0-1,0 0 1,0 0 0,0 0 1,0 0 0,0 0 0,2 3 0,3-3 1,0 0-1,3 0 1,-1 0 0,1 2 0,-1-2 0,1 0 0,2 0 0,0 0 1,0 0 0,0 0 0,0 0 1,-1 0 0,1 0 0,0 0 0,0 0-1,0 0 0,0 0 0,0 3 0,0-3 0,0 0-1,0 0 0,0 0 0,0 0 0,0 0 0,0 0 1,2 0 0,-2 0-1,3 0 1,-1 0 0,-2 0 1,3 0 0,-1 0 1,0 0-1,1 0 1,2 0 0,-3 0 0,3 0 0,-5 0 0,3 0 0,-1 0 1,1 0 0,-4 0 1,1 0 0,0 0 1,0 5 0,0-2 1,0-3-1,0 0 0,-2 0 1,-1 0 0,1 2 0,-1-2 1,-2 0 0,0 0 0,-2 0 1,-1 0 0,0 0 1,1 3 1,-1-3 1,1 0 1,-3 0 1,2 0 1,-2 0 2,0 0 1,0 0 2,3 0 2,-3 0 2,0 0 2,0 0 3,0 0 4,0 0 4,0 0 5,0 0 4,2 0 5,-2 0 5,0 0 4,0-3 4,0 3 3,0-2 3,0-1 2,0 0 1,0-4 0,0 2 1,0-1-1,0 1 0,0-2-1,0-1 0,0 0-1,0 1-1,-2-1 0,-1 0 0,1-2-1,-1 0 0,1-1 0,-1 4 0,1-4-1,0 1 0,-3 2 0,2-2-2,1 0-1,-3 0-1,0-1-1,0 1-1,2 0-1,-2 0-1,0-1-1,0-2-1,0 3-1,0 0-1,0 0-1,0-1 0,0 1-1,0 0-2,3 0-2,-3 2 1,0-2-2,0-1-1,2 1-1,-2 0 0,3 2 0,-3 0-1,0 1-2,0-1 0,3 0 0,-3 1-1,2-1 0,-2 0-1,3-2-1,-3 0-1,2-1-1,-2 1-1,0 0 0,0 0-1,0-1-2,0 1 0,0 0-2,0 2 0,0 0-1,0 1-1,0-1-1,0 0 0,0 1 0,0 1 1,0-1 1,0-1 0,0 0 2,1 1 1,-1-1 2,0 0 0,-3 1 1,3-1 0,-2 0-1,2 0-2,-3 1-3,3 2-4,0-3-5,0 0-5,-2 0-8,-1 1-8,3-1-9,-2 3-9,-1 0-11,1 0-16,2 0-28,0 2-45,-2 0-69,2 1-200,-3-1-200,3 1-200,0-1-196,0 1-190,0-4-177,3-1-159</inkml:trace>
  <inkml:trace contextRef="#ctx0" brushRef="#br0">3255 12261 264,'-10'0'9,"0"0"7,3 0-8,-1 0 16,3 0-22,0 0 17,0 0 8,1 0-2,-1 0 12,0-2 13,0-1 8,0 0 16,0 1 70,0-1 40,2 1 67,1-1 56,-1 1 69,1-1 73,-1 3 66,3-3 55,-2 1 46,-1-1 41,1 3 36,2-2 32,0 2 27,0-3 25,0 3 22,0 0 20,0 0 19,-3-2 16,3 2 17,0 0 13,0 0 15,0 0 13,0 0 12,0 0 12,0 0 9,0 0 10,0 0 8,0 0 10,0 0 9,0 0 10,0 0 10,0 0 10,0 0 13,0 0 11,0 0 12,3 0 13,-1 0 13,1 0 12,-3 0 15,2 0 13,1 2 12,-1-2 14,-2 3 14,3-3 12,-1 2 12,-2-2 12,0 3 11,0-1 11,0-2 10,0 0 9,3 0 8,-1 3 7,1-3 5,-1 3 4,1-3 2,-1 0 3,1 2 3,-1-2 2,3 0 2,0 3 2,0-1 3,0 1 3,-3-3 4,3 2 4,0 1 4,0-3 5,0 3 4,-2-1 4,2-2 3,0 3 3,2-3 3,-2 2 3,0 1 2,0-1 3,0 1 2,3-1 2,-1-2 3,1 3 1,-1 0 2,-2-1 2,3 1 2,-4-1 1,4-2 1,-1 3 1,1-1 0,-1 1 1,1 0 1,-1-3 0,1 0 0,2 2 0,0-2 0,0 3 0,0-1 0,0 1 0,-1-3 0,-1 2 0,2-2 0,0 0 0,0 3 1,-3-3 0,3 0 1,-2 0 0,2 0 1,0 0 1,0 0 1,0 0 1,-1 0 1,1 0 2,0 0 1,-2 0 1,2 0 1,0 0 1,0 0 1,0 0 1,0 0 1,0 0 0,0-3 1,-1 3 0,1-2 0,0 2 0,0 0 1,0-3-1,-2 1 1,2 2 1,0-3 0,0 3 1,0 0 0,-3 0 1,1-2 0,-1 2 1,0-3 1,1 3 1,-1-3 0,1 3 1,-1-2 1,3-1 1,-2 3 1,2-2 1,0-1 1,-3 3 1,1-2 0,2 2 0,-1-3 1,1 0 0,0 1 1,0 2 0,-2-3 0,2 3 0,0 0 0,0-2 0,0-1 0,0 3 0,-3 0 0,3 0 1,-3 0-1,3 0 0,-2 0 0,-1-2 1,3 2 0,0 0 1,0-3 0,0 3 1,0-2 0,-2-1 1,-1 0 0,3 3 1,0 0 1,-3-2 0,3-1 1,-2 3 0,-1-2 1,3 2 0,-2 0 1,2 0 0,-3-3 0,3 1 1,-2 2 0,-1 0 1,1-3 1,-1 3 0,0 0 1,1-3 1,-1 3 0,1 0 1,-3 0 1,0 0 0,2 0 1,-2 0 0,0 0 1,0 0 0,0 0 1,0 0 0,3 0 0,-3-2 0,-3 2 0,3 0 1,-2 0 0,2-3 1,-3 3 0,1 0 1,-1 0 0,1 0 0,-1 0 0,0 0 0,1 0 0,-1 0 0,1 0 0,-1-2-1,1 2-3,-3 0-3,2 0-4,-2 0-7,0 0-6,0 0-6,0 0-7,0 0-8,0 0-11,0 0-17,0 5-28,-5 0-40,0 3-57,0 2-80,-2 3-200,-5 0-198,-1 2-193,1-2-187,-3-3-175,0-5-161,-3-2-143</inkml:trace>
  <inkml:trace contextRef="#ctx0" brushRef="#br0">16545 670 0</inkml:trace>
  <inkml:trace contextRef="#ctx0" brushRef="#br0">1964 12364 145,'-8'0'0,"3"-3"-60,0-2-40,5-3-39</inkml:trace>
  <inkml:trace contextRef="#ctx0" brushRef="#br0">1655 12246 740,'0'-3'21,"0"1"13,0 2 14,0-3 16,0 3 18,0 0 20,0 0 17,0 0 16,0-3 15,0 3 15,0 0 16,0 0 15,0 0 17,0 0 17,0 0 18,0 0 20,0 0 24,0 0 26,0 0 26,0 0 27,0 0 26,0 0 29,0 0 26,0 0 23,0 0 23,0 0 19,0 0 19,0 0 15,0 0 15,0 0 11,0 0 12,2 0 12,1 0 9,-1 0 9,1 0 9,2 0 10,0 0 8,0 0 9,2 0 9,-2 0 8,3 0 8,-1 0 8,1 0 8,-1 3 6,3 0 8,0-3 8,-2 2 8,-1 1 8,1-3 7,1 2 6,1 1 6,0-3 7,-2 0 6,2 2 4,0 1 4,0 2 4,0-2 4,0-1 3,0 1 3,0-1 2,-1 1 2,1 2 3,0-2 2,0-1 3,0-2 2,0 3 2,3-1 3,-3 1 4,5-3 5,-3 2 3,0-2 4,3 3 3,0-3 3,-2 3 3,-1-3 2,3 0 2,-2 0 2,-1 0 2,3 0 1,-3 0 1,1 0 2,-1 0 1,1 0 2,-1 0 1,1 0 1,-1 0 1,-2 0 0,0 0 1,0-3 0,0 3 0,0-3 0,0 1 0,-3-1 0,1 1 0,-1-1 0,1 1 0,-1-1 0,1 0 0,-1 1-1,-4 2 0,-1-3-2,1 3-3,-1-2-3,1 2-7,-1 0-12,0 0-20,1 0-27,-3 0-37,0 0-44,0 0-52,0 0-70,0 0-97,0 2-171,0 3-179,0 1-172,0-1-161,0 0-154,0-5-143,0 0-126,0 0-94</inkml:trace>
  <inkml:trace contextRef="#ctx0" brushRef="#br0">3093 12292 500,'10'0'0,"0"0"-5,0 0-5,0 0-5,3-3-12,-1-2-14,-2 3-15,0-4-15,0 4-15,0-1-13,0 1-11,0-1-10,-3 1-3,1-1-1,-3 3 1,0 0 2,0 0 7,-3 0 11,1 0 14,-1 0 19,1 0 23,-1 0 26,1 0 32,-1 0 34,1 0 34,-1 0 35,1 0 32,-1 0 35,1 0 32,-1 0 33,1 0 30,-3 0 26,2 0 30,1 0 26,-1 0 28,1 0 24,-1 0 24,1 0 24,-1 3 23,1-3 24,-1 0 20,3 0 21,-2 0 17,1 0 16,1 0 16,0 0 16,0 0 14,0 0 13,0 0 14,3 0 14,-3 0 15,0 0 14,0 0 13,2 0 13,1 0 12,-1 0 13,1 0 10,-1 0 10,1 0 9,-1 0 10,0 0 8,1 0 10,-1 0 10,3 0 9,-2 0 11,2 0 10,-3 0 10,3 0 9,0 0 10,0-3 7,0 1 7,0 2 7,0-3 6,0 3 8,0-3 7,2 3 6,1-2 4,-1-1 5,-2 3 7,5 0 5,-2-2 5,2 2 5,-1-3 4,1 1 5,0-1 5,0 0 7,0 3 4,0 0 5,0-2 4,2-1 3,1 1 4,-1-1 3,1 1 3,-3-1 3,2 0 2,0-2 2,-2 3 3,3-1 3,-3 1 2,0-4 2,0 4 3,0-1 2,-5 1 3,2-1 2,3 1 1,-5-1 2,0 1 2,2-1 1,3 0 1,-2 1 2,-1-3 1,1 0 1,-4 2 1,4 0 1,2 1 1,-5-1 1,0 1 2,0-1 1,2 1 1,-2-1 1,0 0 0,0 1 1,0 2 0,0-3 1,0 3 0,-3 0 0,1-2 0,-1 2 0,1 0 0,-1-3 0,1 1 0,-1 2 0,1-3 0,-3 3 1,-3 0 0,3 0 0,-2 0 1,-1 0 0,1 0 0,-1 0 0,1 0 0,-1 0 0,0 0 0,1 0 0,-1 0 0,1 0 0,-3 0 1,2 0 0,-2 0 0,3 0 0,-3 0 1,0 0 0,0 0 0,0 0 0,0 0 0,0 0 0,0 0-1,0 0-2,0 0-3,0 0-7,0 0-10,0 0-15,0 0-21,0 0-29,-3 0-38,-4 0-47,-3 5-57,-2 0-70,-6 3-89,-4 5-179,-8 2-173,-2 3-165,-3-2-155,-3-1-145,1-2-133,0-5-117</inkml:trace>
  <inkml:trace contextRef="#ctx0" brushRef="#br0">16906 15169 1133,'-5'-8'7,"2"-2"8,3 2 9,0 1 9,0-1 9,0 0 9,0 6 9,0-3 8,0 2 5,0 1 4,0-1 4,0 0 2,0 1 2,0 2 0,3 0 2,-3-3 1,2 3 1,1 0 0,-1 0 1,1 0 2,-1 0 0,1 0 1,-1 0 1,6 3 4,-1 2 5,1 0 6,2 0 7,0 0 8,5 1 8,0-1 9,0 2 10,2-2 12,5 1 17,1 1 16,4 1 16,3 0 14,0-3 14,2 0 14,1 0 13,-1 0 10,0 0 6,-2 1 6,0-1 7,-3 0 7,-2-3 9,0 3 7,0-2 8,-3 0 10,1-1 11,-3 1 11,-3-1 9,1 3 9,-1-2 8,-2 0 6,0 2 6,-5-3 3,0 1 1,0 2-1,0-2 1,-3-1 0,-4-2 1,-1 3 0,1-3 1,-1 2 1,1-2 0,-3 0 2,0 0 1,0 0 1,0 0 1,-3 3 1,-2-3 1,-2 2 0,-3-2-1,-3 0-2,-4 0-1,-3 3-2,0-3-2,-2 0-2,-1 3-2,-4-3-1,-1 0 0,1 0 1,2 2 1,-2-2 2,2 3 2,0-3 3,3 0 3,-1 2 3,1-2 4,4 0 3,3 0 4,1 0 2,4 0 2,2 0 1,1 0 2,2 0 1,5 0 1,-3 0 1,3 0 0,0 0 1,0 0 1,0 0 1,0-2 2,0-1 1,5 1 1,3-1 2,2 0 1,2 1 1,3-3 1,2 0 1,3-1 1,3 1 0,-1 0 0,1-3 0,-1 1 0,0 2 0,-2-1 0,0 1 0,-2 3 0,-1-3 1,-2 0 0,-5 2 0,0 0 1,-3 1 1,1-1 0,-6 1 0,1-1 0,-1 3 0,-2 0 0,0 0-1,0 0-3,0 0-9,0 0-18,-5 0-29,-5 0-49,-5 5-198,-5 3-197,-2 2-198,-5-2-194,-3 0-190,0-6-180,0-2-169</inkml:trace>
  <inkml:trace contextRef="#ctx0" brushRef="#br0">17476 11173 244,'-3'0'0,"3"-3"-1,0 1-2,0-1-1,0-2 0,0 2 0,0 1 0,0-1 1,3 1 0,-1-1 1,-2 1 1,3-1-2,-1 0 1,1 1 0,-3-1 1,2 1-1,-2-1 1,3 1 0,-3-1 1,0 3 1,0 0 2,0 0 5,0 0 6,0-3 6,0 3 8,0 0 11,0 0 12,0 0 15,0 0 17,0 0 16,0 0 16,0 0 19,0 0 22,0 0 24,0 0 25,0 0 26,0 0 26,0 0 29,0 0 32,2 0 32,-2 0 29,0 0 28,3 0 27,-1 0 25,-2 0 24,3 0 23,-3 0 21,2 0 20,-2 0 20,3 0 19,-3 0 17,2 0 18,-2 0 18,3 0 15,-1 0 13,-2 0 12,3 0 12,-1 0 11,1 0 11,-3 0 9,2 0 9,1 0 10,-1 0 10,-2 0 9,3 0 7,-3 0 11,2 0 11,1 0 10,-1 0 10,1 0 8,-1 0 8,-2 0 7,3 3 8,-3-3 4,0 0 6,2 0 5,1 0 4,-3 0 5,2 0 6,-2 0 5,3 0 5,-1 0 4,0 0 3,-2 0 2,3 0 2,-3 0 1,2 0 0,1 0-1,-1 0 0,1 0 1,-1 0 0,1 3 1,-1-3 0,1 0 4,2 0 0,2 0 2,-2 0 3,-2 0 3,2 0 2,2 2 1,-2-2 3,0 0 2,3 0 1,-3 0 2,0 3 3,2-3 3,-2 0 3,3 0 2,-3 0 4,2 0 3,0 0 3,1 0 3,-1 0 3,1 0 2,-1 0 3,-2 0 4,3 0 4,-1 0 5,1 0 3,-1 0 4,1 0 4,-1 0 4,1 0 2,-1 0 3,0 0 1,1 0 4,-1 0 2,1 0 1,-1 0 2,1 0 2,-1 0 0,3 0 2,-2 0 1,2 0 1,-3 0-2,3 0 0,0 0-1,-3 0 0,3 0-1,0 0 0,-2 0-1,2 0 0,0 0-1,0 2-1,-3-2 0,3 3-2,0-3-2,0 0-2,0 2-2,0-2-3,0 0-2,0 3-1,0-3-2,0 0-1,0 0-1,2 0 0,1 0-1,-1 3 0,1-3 1,-1 2 1,0-2 0,1 3 0,-1-3 0,1 0 1,2 0 1,-3 0 0,1 2 0,-1-2 1,0 0 1,1 0 2,-1 3 0,1-3 2,-1 0 2,1 0 1,2 0 2,-5 0 2,4 0 2,-1 0 1,-1 2-1,1-2 0,2 0 1,0 0 0,0 0 0,0 0 0,-1 0 1,1 0 1,0 0 0,0 3 1,0-3 2,0 3 0,3-3 2,-1 2 3,-2-2 2,2 0 2,1 3 0,-1-3 2,1 2 3,-1-2 1,0 3 1,1-3 1,-1 2 1,1-2 1,-1 3 2,3-3 0,-3 3 1,3-1 0,-2 1 0,-1-3 1,1 2 1,-1 1 0,0-1 0,3-2 0,-2 0 2,2 3 2,0-1 1,2-2 2,-2 3 3,0 2 1,2-2 2,1-1 3,-1 1 1,0-1 0,1 1 2,-1-3 1,1 3 2,-1 2 0,-2-3-2,2 1 1,-2-1-1,0 1-1,0 2-1,2-2 1,1 2-2,-1-3-2,1-2-2,-1 6-1,0-4 0,1 3-2,-1 0-2,-2-2-2,3 2-2,-4 0-2,1-2-1,0-1-2,3 3-3,-6-5-3,1 0-3,-1 6 0,0-4-2,-2-2-2,0 3-1,-2-3 1,-3 0 0,2 2-2,-2-2 1,0 3 2,0-1 0,0-2-1,-3 0 0,1 0 1,-1 0-2,-2 0-1,-2 0 1,-1 0 3,3 0 0,-2 0-2,-1 0 2,1 0 2,-3 0 2,0 0 1,0 0 3,0 0 2,0 0-2,2 0-1,-2 0-1,0 0 0,0 0-3,0 0-11,0 0-17,0 0-23,0 0-34,0 0-44,0 0-58,0 0-81,0 0-106,0 0-146,0 6-142,-5-1-134,-2 2-124,-3-1-113,-3-1-98,1-5-75</inkml:trace>
  <inkml:trace contextRef="#ctx0" brushRef="#br0">17110 12253 692,'5'6'5,"-3"-4"5,3-2 4,3 0 6,-1 0 9,-2 0 8,3 0 15,-1 0 15,1 0 17,2 0 16,0 0 15,-3 0 17,3 0 17,0 0 17,0 0 16,0 0 18,0 0 15,0 0 16,-3 0 15,3 0 13,0 0 13,0 0 14,0-2 14,0 2 10,0 0 10,3 0 10,-1 0 11,0 0 9,3 0 7,0 0 6,0-3 7,0 3 6,0 0 6,0 0 4,2 0 1,1 0 0,-1 0 0,1 0 0,-1 0-1,1 0-3,1 0-2,1 0-3,0 0-4,3 0-1,-3 0 0,2 3 2,0-1 1,1 3 0,-3-2 1,2 2 0,0 0-1,1 0 0,-1 0 1,1 0 1,-1 1-3,0-1-3,1 0-6,2 0-3,0 0-4,0-2-4,-1 2 0,1 0-1,5-2-3,0-1-1,0 1-1,2 2 4,3-3 0,0 1-1,0-1-1,0 1-2,2 0-2,0-1-1,1 1 0,-1-3 1,0 0 2,1 2 1,1 1 5,1-3 6,0 0 7,0 0 5,0 2 5,2-2 6,-2 0 4,2 0 4,0 0 5,1 0 7,-3 0 6,-1 0 6,4 3 7,-3-3 8,-1 0 5,-1 3 5,-1-3 4,0 2 3,1 1 1,-1-3 2,-2 0 3,0 2 1,2 1-1,-2-1-2,2 1 1,-2 0 0,-3-1 0,1 1-1,-1-1 2,0 1-1,1-3 0,-3 2-1,0 1 1,-3 0-1,0-1-1,1-2 1,-3 3 1,2-1 1,-2 1-2,0-3 0,0 0-1,-1 2 1,-1 1-1,-1-3-2,1 2-1,-1-2-1,-5 0-2,1 3-1,-1-3 0,1 0-2,-1 0-1,1 3 0,-3-3 2,-1 0 1,-1 0 1,-3 0 1,0 2 2,2-2 1,-2 0 0,0 0 2,0 0 0,0 3 0,-2-3-2,-1 0 1,0 2 2,1-2 2,-1 3-2,-2-3 0,0 2 2,0 1-2,-2-3 0,2 0 2,-3 0 1,3 0-1,-2 0 0,-1 0 0,1 0 2,-1 0-1,1 0 1,-1 0 3,1 0 2,-1 0-1,1 0 2,-3 3 3,2-3 1,1 0 1,-3 0 1,0 0 1,2 0-1,-2 0 0,3 0 1,-3 0 1,0 0 0,0 0 0,0 2 1,0-2 1,0 0 0,2 0-1,-2 0 2,0 0 0,0 0-2,3 0 0,-3 0 1,0 0 1,0 0-2,2 0 0,-2 0 2,0 0 2,0 0 0,0 0-2,0 0 3,0 0 1,0 0 0,0 0 0,0 0 3,0 0 0,0 0-1,0 0 0,0 0 2,0 0 2,0 0-2,0 0 1,0 0 1,0 0 0,0 0-2,0 0-1,0 0 2,0 0-2,0 0-3,0 3-4,0-1-8,0 1-13,-2-3-25,-3 2-38,0 4-64,-3-1-146,-4 0-145,-1 0-143,-2 3-138,-5-3-133,1 0-123,-1-5-107</inkml:trace>
  <inkml:trace contextRef="#ctx0" brushRef="#br0">21689 12796 0,'0'0'0,"0"0"15,0 0 16,-10 4 16,-22 0 15,-33 5 16,-56-1 0,-76 10 31,-93 5 0,-76 4 16,-48-2 15,-1 3 16,27-6 16</inkml:trace>
  <inkml:trace contextRef="#ctx0" brushRef="#br0">22174 12906 0,'0'0'15,"0"0"0,0 0 16,-19 0 16,-41 5 15,-80 3 16,-130 6 16,-168 13 15,-159 11 16,-108 12 0,-43 8 15</inkml:trace>
  <inkml:trace contextRef="#ctx0" brushRef="#br0">19000 13097 0</inkml:trace>
  <inkml:trace contextRef="#ctx0" brushRef="#br0">2232 11399 535,'-5'0'4,"3"-3"0,2 1 0,0-1 2,0-5 2,0 1 1,0-1 0,0 0-3,0 6-1,0-6-3,0 3-4,2 0-4,1 0-3,-1 2-2,-2-2-2,3 0 0,-3 0 1,0 2 5,0 0 8,0 1 10,0-1 16,0 1 17,0-1 20,0 1 23,0-1 25,0 3 25,0-3 24,0 3 26,-3-2 25,1 2 25,-1 0 25,1-3 24,-1 3 24,1-2 22,2-1 22,-3 1 19,1 2 20,-1-3 19,1 0 19,0 1 17,2-1 17,-3 1 18,1-1 17,-3 1 20,2-3 15,1 2 17,-1 0 15,-2 1 14,0-3 15,0 2 13,0-2 12,0 2 13,0-2 12,0 0 10,0 0 12,0 0 12,-2 0 10,-1 2 9,1-5 9,2 3 9,-3 0 9,1 3 10,0-3 9,-1-1 8,1 4 10,-1-6 10,1 3 9,-1 0 9,1 0 7,-1 0 7,1-3 9,-1 3 8,1-3 7,2 3 9,-3-3 8,1 3 8,2-3 8,0 1 7,0-1 7,0 0 5,0 1 5,0-1 4,0 0 4,0 0 5,0-2 4,0 3 4,0-1 5,0 0 5,0 0 6,0 1 3,0-1 4,3 0 4,-3 1 5,0-4 3,2 1 3,1 2 3,-1-2 4,1 0 4,-1 0 4,3-1 3,-2 1 2,-1 0 3,3-3 3,0-2 4,0 2 2,0 2 0,0 1 1,0 0 1,0 0 2,0-6 3,0 6 2,0 0 1,0-1 1,0-4 0,0 2 2,0-2 3,0 5 2,3-3 1,-1 0 1,1 0 0,4 0 1,-2 3 1,3-3 1,-3 3 0,2-3 1,-2 3 1,3-1 1,-1 1 1,1 0 0,-1 0 1,1-1 1,-1 1 0,0 0 1,1 0 0,-1-1 1,3 1 1,-2 0-1,2 0 0,0-1 0,0 1 0,0 0 0,2-1 0,-2 1 0,2 0 1,1 0 0,-1-1-1,1 1 1,-1-3 0,1 3 0,2 0-1,0 0 0,0-1 0,-1 1 0,1 0-1,0-1-2,0 1-3,3 2-2,-1 1-2,0-1-3,1 0-1,-1 1-2,1-1-2,2 0 0,-3 1 0,3-1 0,-3 0 0,1 0 0,2 3 0,-3 0 1,3 0 0,-2 3-1,1-1 0,-1-2 0,2 2-1,0-2 0,0 0-1,-3 0-1,5 0-1,1 0-2,-1-1-2,1 1-1,-1 0 0,3 0-1,0 0-1,0 2 0,0-2 0,-1 0 1,1 3 0,0-1 0,0 0 2,0-2 0,0 3 0,0-1 0,0 1 0,0-1 0,-1 0-1,1 1-1,0-1 1,0 1 1,2-1 0,1 3 1,-3 0 0,2-2 1,0 2 1,1 0 0,-1 0 1,1 0 1,-4 0 1,4 0 0,-3 0 0,0 0 1,2 0 1,0 0 0,-2 0 0,3 0 1,-1 0 0,0 0-1,1 0-2,-1 0 0,-2 0 0,0 2 0,0 3-1,0-2 0,0 2 1,-3-2-1,0 2-1,1 0 0,-1-3 0,1 4-1,-4-1 0,4-3 0,-1 3 0,-2 0 1,0 1 0,0-1 1,-3-3 1,6 3 1,-3 1 2,-3-1 1,1 0 1,-1 0 1,0 0 0,1 3 0,-1 0 0,-2-1 1,0 1 1,0 2 0,0-2 0,-3 5-1,-2-6 0,3 4 0,-3-1 1,0-2 0,0 2 0,0 0 0,0-2 1,0 0 0,-3-1 0,0 4 1,1-1 0,-1 3 0,1-3 1,-1 3 0,1-3 0,-3 0 1,0 1 0,0-1 0,0 3 0,-3-3 0,3 0 0,0 0 0,-2-2 0,-1 5 1,1-3 0,-1-2 0,1 5 1,2-6 0,-3 4 1,1-1 1,-1 0 0,-2 1 1,0-1 0,3 0 0,-3-2 1,0 2 0,0 0 0,0 1 1,0-4 0,0 4 0,0-1 0,0-2 0,0-1 0,0 1-1,-3 2 1,1 3 0,-3-3 0,0 3 0,0 0 1,0 0 0,0 0 0,0-1 0,0 1 0,0 0 0,0 0 0,0-3 0,0 0 0,0 3 0,0 0 0,-3-3 0,1 3 0,-1 0 0,1 0 0,0 0 0,-1-3 0,-2 3 1,0-3-1,0 3 0,0-3 0,-2 0 0,-1 1-1,1-1 1,-1-2-1,1 2-1,0-2 1,-1 2 0,-2-2 0,0 2 0,-2 0 0,-3 0 0,0 1 0,0-1-1,-2 3 0,-1-3-1,1 0-1,0 1-1,-1-1 0,-2 0 0,3-2 0,-3 2-1,0-2 0,0 2 2,0 0 0,3-2 1,0 0 1,-1-1 1,1 1 0,-1 0 1,1 0 0,2-3 1,3 0 1,2 0 0,0 0-1,0-2 0,0-1 2,2 3-1,1-5 1,0 3 0,-1-1 0,1 1 1,-1 0 1,1-3 0,-1 0 0,1 0 0,-1 2-1,1 1-1,0-1-1,-1-2-1,-2 3-3,3-1-6,-3 4-10,0-1-16,0-3-25,0 3-36,0 1-46,0 1-60,-2 4-72,-3 1-87,0 1-142,2 0-177,4 0-168,-4 0-157,3 0-147,0-6-133,0-2-118,5-5-100</inkml:trace>
  <inkml:trace contextRef="#ctx0" brushRef="#br0">6784 14738 1089,'-5'3'5,"0"-3"3,5 0 4,-2 0 2,2 0 5,-3 0 2,3 0 4,0 0 1,0 0 2,0 0 1,0 0 1,0 0-2,0 0 0,0 0 1,0 0 0,0 0 1,0 0-3,0 0 2,0 0-1,0 0 0,0 0 0,0 0 0,0 0 2,0 0 5,0 0 3,0 0 6,0 0 8,0 0 8,0 0 12,0 0 11,0 0 14,0 0 12,0 0 12,0 0 13,0 0 12,0 0 13,0 0 13,0 0 12,0 0 12,0 0 10,0 0 9,0 0 9,0 0 9,0 0 6,0 0 6,0 0 6,0 0 5,0 0 5,0 0 4,0 0 3,0 0 4,0 0 3,0 0 3,0 0 2,0 0 2,0 0 2,0 0 3,0 0 3,0 0 2,0 0 2,0 0 2,0 0 2,0 0 3,0 0 3,0 0 3,3 0 2,-3 0 4,2 0 4,1 0 4,-1 0 3,1 0 4,-1 0 5,1 0 5,-3 0 5,2 0 4,1 0 4,-1 0 6,3 0 5,0 0 5,0 0 3,0 0 2,3 0 3,-3 0 5,2 0 3,1 0 3,-1 0 3,0 0 4,3 0 3,0 0 3,0 0 3,3 0 3,-1 0 1,3 0 3,0 0 2,-2 0 2,1 0 1,1-3 2,0 0 1,0 1 1,3-1 0,-3 1 1,2-1 2,0 1 2,3-1 1,0 0 2,-2 1 1,2-1 1,-3 1 0,3-1 0,-3 1 1,3-1-1,-2 0-1,-1 1-2,1 2-1,-1-3-1,0 3-1,1-2-2,-1 2 1,1-3 0,-1 1-2,0 2-1,3 0-1,-2-3 0,-1 0 0,1 1-1,4-1 0,-2 1 2,2-1 0,-2 1 0,-2 2-1,2-3 1,-3 3 2,3-2 2,-3-1-1,-2 0 1,0 3 1,0-2 0,-2-1 0,-3 3 0,-1-2 2,1 2 1,0-3 0,0 3 0,-2-2 1,-1-1 1,1 3-1,-1-3 0,1 3 1,-3-2 1,-3 2 0,3 0 0,-2-3 0,-1 3 1,1 0 0,-1 0 0,1 0 2,-1-2 1,1 2 0,-3 0 1,2 0 1,-2-3 0,0 3 0,0 0 0,0 0 1,0-2 0,0 2 0,0 0-1,3 0-1,-3-3 0,0 3 1,0 0-1,0-3 1,0 3 0,0-2 0,0 2 0,0-3 0,0 1 0,0-1 0,-3 3-1,3-2 0,-2-1 0,2 0 0,0 3 0,-3 0 0,3-2 0,-2 2 1,2 0-1,0-3 1,0 3 0,0 0 0,0 0 1,0 0-1,0 0 1,0 0 1,0 0 0,0-2-1,0 2-1,0 0 1,0-3-1,0 1-1,0 2 0,0-3 0,0 1 0,2-1-1,1 0-1,-1 1 1,1-1 1,-1 1 0,3 2 0,-3-3 0,3 1 1,-2 2-1,2-3 0,0 0 1,0 1-1,0-1-2,0 1 1,0 2 0,2-3 0,1 1 0,-3 2-1,0-3 2,0 0 0,-3 1 1,3 2 0,0 0 0,-2-3 0,-1 1-1,1 2 0,-1-3 0,1 1 1,-1 2-1,1 0-1,-1 0 0,1 0-1,-1-3 0,0 3 0,1 0 1,-1-3 0,-2 3 0,0 0 0,0 0 0,0 0 2,0 0-1,0 0 1,0 0 1,0-2 0,0 2 0,0 0 0,3 0-1,-1-3-1,-2 3-3,0 0-6,0 0-9,0-2-13,0 2-17,0 0-23,0 0-29,0 0-37,-5 0-50,-2 0-78,-3 0-166,-2 2-177,-1 3-174,-2 1-167,-2-1-161,-1-3-153,-2-2-138,1 0-107</inkml:trace>
  <inkml:trace contextRef="#ctx0" brushRef="#br0">18675 12353 377,'-5'0'26,"0"0"28,1-2 30,1-1 31,1 1 34,2-1 31,-3 1 26,1-3 21,2 2 20,-3-2 23,1 0 21,-1 2 24,1-2 22,-3 0 24,2 2 23,-2-2 24,0 3 23,3-1 21,-3-2 20,0 2 17,0 1 19,0-1 15,0 1 15,-3-1 14,1 0 15,-1 1 13,1-1 11,-1 1 10,1-1 9,-3 1 10,0-1 7,0 3 7,0 0 4,0 0 3,-2 0 5,-1 0 5,1 0 8,-1 0 7,1 0 8,0 0 7,-1 0 9,1 0 9,-1 0 10,-2 0 8,0 0 5,0 0 6,1 0 5,-1 0 5,0 0 4,0 0 4,0 0 4,0 0 3,0 0 4,0 0 4,0 0 5,0 0 5,-2 0 6,-1-2 5,-2-1 6,3 0 6,-3-2 7,5 0 6,-2 0 8,-3 0 9,2-3 7,3 0 7,-2 1 7,2-1 7,0 0 6,0 1 5,0-1 2,0-2 2,0-1 1,3 1 2,0 0 2,-1 0 1,1-1 1,-1 1 2,3 0 2,0-3 2,0-2 2,0 2 2,0-3 2,3 4 4,-3-4 3,3 1 3,-1-1 4,1 3 4,-1 1 5,1-1 4,-1-3 4,1 4 4,2-1 3,0 0 5,0 0 4,0 3 2,0-6 2,0 1 3,2 2 2,1-2 2,2 2 2,0-2 1,0-1-1,0 1 0,0-1 0,0 1 0,0 0 0,0-1 1,2-2-1,3 0-1,3 0-1,-1 0-1,1 0-1,2-2-1,0 2-2,0-3-1,2 3-2,1 0-1,-1-2 0,0-3-2,3 5-1,-2 0-2,-1 0-1,3 0-2,-2 0-1,-1 2-1,3 1-2,-3 0-2,1 2-2,-1 3-2,1-3-3,-1 2-3,1 1-3,-1-3-3,1 3-2,-1 0-2,3 0-3,-3-1-1,3 1-1,0 2-1,0-2-1,0 2 0,0 1 0,2-1 0,1 3 0,-1 0-1,1-3 0,2 5-1,2 1-1,-2-3-1,2 2 0,1 1-2,-1-4-1,0 4-3,-2-1-2,3 1-2,-1 2-2,-2 0 0,3 0-2,-1 0-1,0 0 0,1 0 0,-1 0 1,0 0 1,3 2 2,0 1 1,0 2 2,0 0 1,0 0 2,0 0 0,0 1 2,2 1 0,-2 1 0,0 0 1,0-1 1,-3 4 1,1-1 1,-1 3 1,-5-3 1,3 0 3,0 1 1,0 1 3,-2-1 2,1 1 1,-1 1 2,2 0 2,-3 3 2,1-1 1,-1 0 0,0 6 2,1-1 0,-1 1 0,1-1 3,-1 4 2,1-1 2,-1 0 0,-2 0 1,0 3 1,0-1 1,-3-2 0,-2 3 2,0 0 2,-2-1-1,-1-2 0,-4 1 1,-1-1 2,1 0 0,-3 0 1,0 0 2,0 0 1,0 0 2,0 3 2,-3-1 3,-2 1 3,-2 0 1,-3-1-1,0 1 2,-3-3 2,1 0 2,-3 0 2,0 1 1,-5-4 2,0 1-1,0-6 1,-2 0 1,-3 1 1,-2-1-1,-1-2-1,-2 0 0,0 0 0,1-3 0,-4-2-1,-2-1 0,1-2 0,-1 1-1,0-6-1,0 0-1,0 2-2,0-2-2,3 0-2,0 0-2,-1 0-2,3 0-2,1 0-1,1 0-1,3 0-3,3 0-5,-1 0-8,6 0-13,2-2-19,0-1-26,0 0-34,5 1-48,3-1-76,-1 1-158,1-1-156,-1 1-152,3-3-145,5-3-139,0 0-128,0-2-116</inkml:trace>
  <inkml:trace contextRef="#ctx0" brushRef="#br0">17874 11204 404,'-27'-6'11,"4"1"8,1 0 8,0 0 5,-1 0 6,3 0 5,-2 2 4,-1-2 3,1 0 5,2 0 8,-2 0 9,-1 0 12,1-3 11,-1 0 15,1 0 16,-3 1 18,3-1 18,-6 0 16,6 1 17,-3-1 16,3-2 15,-1-1 14,1 1 14,0 0 12,-1 0 12,1-6 10,2 3 9,0-2 9,0 0 9,0-1 12,5 1 14,-2-1 15,2 1 15,0 0 14,0-3 15,3 0 13,-1 0 13,3 0 9,3 0 5,-1 0 2,1-5 5,2 2 4,0 1 1,2 2 0,3 0-1,0-5 0,0 2-2,0 1-6,3-1-4,2-2-6,2 0-8,1 0-9,2 0-11,5 0-11,-1-1-9,1 1-7,3-2-4,2-1-7,2 0-4,3 1-1,5-1 0,0-2 3,0 2 4,2 0 3,3 1 4,2 2 5,0 2 4,1 3 4,-1 0 0,0 0 2,1 0 1,-1 3 1,3-1 0,2 6-3,3 0-6,0 0-4,0-1-4,-1 4-5,1-1-4,3 3-4,-1 0-5,0 2-3,3 1-3,2-1-1,0 3 1,1 0-3,-1 0 0,0 0-1,0 0 2,3 3-1,0 2 0,0 0 3,-1 3 3,1-1 3,0 1 2,0 2 4,-1 0 6,1 3 5,2 0 3,-2 0 2,0 0 2,0 0 0,2 2-1,-2 3-2,2 3-2,-2-1-7,2 1-10,-2-1-5,-1 1-5,1-1-6,0 1-8,0-1-2,-1 1-4,-1 2-2,-6-3-2,0 4 0,1-4 3,-1 1-2,0-1-2,0 3 2,-2 0 6,0-2-1,0-1 4,-5 1 3,-1-3 4,1 2 4,0 1 1,0-3 5,-3 0 6,1 0 3,-4 2 7,-1 1 8,-3-1 7,0 1 7,-6 0 7,1-1 10,-5-2 8,-2 3 2,-1-3 8,-2-3 6,-3 3 5,-2-3 4,0 3 5,-2-2 3,-3-1 2,-3 0 0,1 1 2,-1-1 3,-2 1-1,0-1 2,0-2 2,-2 2 3,-3 1 1,-3-3 0,-4-1 1,-1 4 3,1-3 2,-5-1 3,-3 1 3,-3 0 4,1-5 1,-6 0 3,1-3 5,-5 0 6,-3 0 4,0-3 2,-2-2 5,-1 0 6,-4 0 8,0 0 6,-1-2 8,1-3 10,-3-3 10,-2 0 8,0-2 12,0 0 7,2 0 4,0-3 8,0 2 7,0 1 1,6 0 2,1 0 0,1-1-1,5 1-6,2 2-12,0 6-20,0-1-32,3 1-65,4 2-126,1 0-126,-1 0-123,3 0-121,3 0-114,2 0-106,5-3-93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7937 5618 0,'0'0'0,"0"0"0,0 0 0,0-2 0,0-1 0,0 1 15,0-1 0,0 1 0,0-1 0,0 1 0,0-1 16,0 0 0,0 1 0,0-1 0,0 1 16,0-1 0,0 1 0,0-1 0,0 0 0,0 1 0,0 2 15,0 0 0,0 0 0,0 0 0,0 0 0,0 0 16,0 0 0,2 0 0,1 0 0,-1 0 15,1 0 0,-1 0 0,0 0 0,1 0 0,2 0 0,0 0 16,2 0 0,-2 0 0,3 0 0,-1 0 0,-2 0 16,3 0 0,-1 0 0,1 0 0,-1 0 0,-2 0 15,3 0 0,-1 0 0,1 0 0,-1 0 0,0 0 16,1 0 0,-1 0 0,1 0 0,-1-3 0,1 3 16,-1 0 0,1-2 0,2-1 0,0 1 0,0-1 15,0 0 0,0 1 0,-1-1 0,1 1 0,3-3 16,-1-1 0,-2 1 0,3 3 0,-3-3 0,2 0 15,1-1 0,-4 1 0,1 0 0,0 0 0,0 2 0,3-2 16,-3 3 0,0-3 0,0 2 0,0 0 0,0 1 16,0-3 0,2 2 0,-2 1 0,2-1 0,1 0 15,-1-2 0,3 3 0,-2-1 0,2 1 0,-3-1 16,3 1 0,-3-4 0,3 4 0,0-1 0,0 1 16,0-1 0,0 1 0,0-1 0,0 0 0,0 1 15,0-1 0,0 3 0,0-2 0,2-1 0,-2 1 16,2-1 0,1 0 0,-3 1 0,2-1 0,1 1 15,-1 2 0,3-3 0,0 3 0,0 0 0,0 0 0,2 0 16,0 0 0,-2 0 0,0 0 0,0 0 16,3 0 0,-3 0 0,-1 0 0,4 0 0,-3 0 15,0 0 0,2 0 0,-2 0 0,0 0 0,0 0 0,2 0 16,1 0 0,-1 0 0,0 0 0,1 3 16,2-3 0,0 2 0,-1 1 0,1-3 0,0 2 15,0-2 0,0 0 0,0 3 0,-3-3 0,3 5 0,-2-2 16,-1-1 0,3 1 0,0-1 0,-3 1 0,3 0 15,0-1 0,-3-2 0,3 0 0,0 0 0,0 3 16,-3-1 0,1 1 0,-1-1 0,1 1 0,-1-3 16,-2 3 0,2-3 0,-2 5 0,0-3 0,0 1 15,0-3 0,2 0 0,1 0 0,-3 0 0,2 0 16,0 2 0,-2-2 0,3 0 0,-1 0 0,1 0 16,-1 0 0,-2 3 0,2-1 0,-2 1 0,0 0 15,0-1 0,0-2 0,-3 0 0,3 0 0,-2 0 0,2 3 16,-3-3 0,3 0 0,-3 0 0,3 0 0,0 0 15,2 0 0,-4 0 0,2 0 0,0 0 16,-3 0 0,3 0 0,-3 0 0,3 0 0,-2 0 0,2 0 16,-3 0 0,1 0 0,1 0 0,-1 0 0,-1 0 15,1 0 0,-1 0 0,1-3 0,-1 3 0,0-2 16,1 2 0,-1-3 0,1 0 0,2 1 0,-3 2 16,0 0 0,3-3 0,-2 3 0,-1-2 0,1 2 15,-3 0 0,-1 0 0,1 0 0,0 0 0,0 0 16,0 0 0,0 0 0,0 0 0,-2 0 0,-1 0 15,0 0 0,1 0 0,-3 0 0,2 0 0,-2 0 16,0 0 0,3 0 0,-3 0 0,2 0 0,-2 0 0,0 0 16,0 0 0,0 0 0,0 0 0,2 0 0,1 0 15,-3 0 0,0 0 0,2 0 0,0 0 16,-2 0 0,0 0 0,0 0 0,0 0 0,0 0 0,-2-3 16,-1 3 0,1 0 0,2 0 0,-3 0 0,1-2 15,-1 2 0,0 0 0,1 0 0,-3 0 0,2 0 16,-2 0 0,-2 0 0,4 0 0,-4 0 0,2 0 15,-3 0 0,3 0 0,-2 0 0,-1 0 0,1 0 16,2 0 0,-3 0 0,1 0 0,-1 0 0,1 0 16,-1 0 0,1 0 0,-1 0 0,1 0 0,-1 0 15,1 0 0,-1 0 0,1 0 0,-1 0 0,1 0 16,-1 0 0,0 0 0,1 0 0,-1 0 0,1 0 0,-1 0 16,1 0 0,-1 0 0,1 0 0,-1 0 15,1 0 0,-1 0 0,1 0 0,-1 0 0,1 0 16,-1 0 0,1 0 0,2 0 0,-3-3 0,3 3 0,-2 0 15,2 0 0,0 0 0,0-2 0,-3-1 0,3 3 16,0 0 0,-2 0 0,2 0 0,0 0 0,0 0 16,0 0 0,-1 0 0,1 0 0,0 0 0,0 0 15,0 0 0,-2-3 0,2 3 0,0 0 0,0 0 16,0 0 0,-3 0 0,3 0 0,-2 0 0,2 0 16,-3 0 0,3 0 0,-2 0 0,-1 0 0,1 0 15,2 0 0,-3 0 0,1 0 0,-1 0 0,1 0 16,-1 0 0,-2 0 0,3 0 0,-3 0 0,0 0 0,0 0 15,2 0 0,1 0 0,-3 0 0,0 0 16,2 0 0,-2 0 0,3 0 0,-3 0 0,0 0 16,0 0 0,2 0 0,-2 0 0,0 0 0,0 0 0,0 0 15,0 0 0,0 0 0,0 0 0,0 0 0,0 0 16,0 0 0,0 0 0,0 0 0,0 0 0,0 0 16,0 0 0,0 0 0,3 0 0,-3 0 0,0 0 15,0 0 0,0 0 0,0 0 0,0 0 0,0 0 16,0 0 0,0 0 0,2 0 0,0 0 0,-2 0 15,0 0 0,3 0 0,-3 0 0,0 0 0,2 0 16,1 0 0,-3 0 0,0 0 0,0 0 0,0 0 0,0 0 16,0 0 0,0 0 0,0 0 0,0 0 15,0 0 0,0 0 0,0 0 0,0 0 0,0 0 16,0 0 0,0 0 0,0 0 0,0 0 0,0 0 0,0 0 16,0 0 0,0 0 0,0 0 0,0 0 0,0 0 15,0 0 0,0 0 0,0 0 0,0 0 0,0 0 16,0 0 0,0 0 0,0 0 0,0 0 0,0 0 15,0 0 0,0 0 0,0 0 0,0 0 0,0 0 16,0 0 0,0 0 0,0 0 0,0 0 0,0 0 16,0 0 0,0 0 0,0 0 0,0 0 0,0 0 15,0 0 0,0 0 0,0 0 0,0 0 0,0 0 16,0 0 0,0 0 0,0 0 0,0 0 0,0 0 0,0 0 16,0 0 0,0 0 0,0 0 0,0 0 0,0 0 15,0 0 0,0 0 0,0 0 0,0 0 16,0 0 0,0 0 0,2 0 0,-2 0 0,0 0 0,0 0 15,0 0 0,0 0 0,0 0 0,0 0 0,0 0 16,0 0 0,0 0 0,0 0 0,0 0 16,0 0 0,0 0 0,0-2 0,0 2 0,0 0 0,0 0 15,0-3 0,0 3 0,0 0 0,0 0 0,0 0 16,0 0 0,0 0 0,0 0 0,0 0 0,0 0 16,0 0 0,0 0 0,0 0 0,0 0 0,0 0 15,0 0 0,0 0 0,0-2 0,0 2 0,0 0 0,0 0 16,0 0 0,0 0 0,0-3 0,0 3 0,0-2 15,0 2 0,0 0 0,0 0 0,0 0 0,0 0 16,0 0 0,0 0 0,0 0 0,0 0 0,0 0 16,0 0 0,0 0 0,0 0 0,0 0 0,-2 0 15,-3 5 0,-2 0 0,-3-5 0,-3 0 0,-2 0 16,0 0 0,0-5 0</inkml:trace>
  <inkml:trace contextRef="#ctx0" brushRef="#br0">4512 7159 0,'3'5'0,"-1"-5"0,1 0 16,-1 0 0,-2 0 0,3 0 0,-3 0 0,0 0 15,0 0 0,0 0 0,0 0 0,0 0 0,0 0 16,0 0 0,0 0 0,0 0 0,0 0 0,0 0 16,0 0 0,0 0 0,0 0 0,0 0 0,0 0 0,2 0 15,0 0 0,1 0 0,-1 0 0,6 0 0,-1 0 16,1-3 0,-1 3 0,3 0 0,0 0 16,3 0 0,2 0 0,0-2 0,-1 2 0,1-3 0,0 3 15,0-3 0,0 1 0,0-1 0,0 3 0,0-2 16,2-1 0,1 1 0,-1 2 0,1-3 0,-1 0 15,1 3 0,-1-2 0,3-1 0,0 1 0,0-1 16,-3 3 0,3-2 0,0 2 0,-3 0 0,3 0 16,-2 0 0,-1-3 0,1 3 0,-1 0 0,0 0 15,-2 0 0,0 0 0,0 0 0,0 0 0,0 0 16,-3 0 0,1 0 0,-1 0 0,1 0 0,-3 0 16,0 0 0,0 0 0,0 0 0,0 0 0,0 0 15,-3 0 0,-2 0 0,0 0 0,-3 0 0,1 3 16,-1-3 0,1 0 0,-3 0 0,0 0 0,0 0 15,0 0 0,0 0 0,0 0 0,0 0 0,0 0 0,0 0 16,2 0 0,-2 0 0,0 0 0,0 0 16,0 2 0,0-2 0,0 0 0,0 3 0,-2-1 15,-3 1 0,0-3 0</inkml:trace>
  <inkml:trace contextRef="#ctx0" brushRef="#br0">4487 8470 0,'3'5'0,"-1"-5"0,1 0 15,-3 3 0,0-3 0,0 0 0,0 0 0,0 2 16,0 1 0,0-3 0,0 2 0,0 1 0,0 2 16,0-2 0,0-1 0,0 1 0,0 2 0,0-2 0,0 2 15,0-3 0,0 1 0,0 2 0,0-2 16,0 2 0,0 0 0,2-3 0,1 4 0,-1-4 16,3 3 0,0-2 0,3-1 0,-1 1 0,0-3 0,1 2 15,-1 1 0,3-3 0,0 3 0,0-3 0,0 0 16,3 0 0,-1 2 0,3-2 0,-3 0 15,1 0 0,-1 0 0,3 0 0,0 0 0,-2 0 0,-1 0 16,3 0 0,-2 0 0,1 0 0,-1 0 0,-1-2 16,3-1 0,0 0 0,-2 3 0,2-2 0,-3 2 15,3-3 0,0 1 0,-3-1 0,3 1 0,0-1 16,0 1 0,0-1 0,0 0 0,0 1 0,0-1 16,0 1 0,0 2 0,0 0 0,0 0 0,0 0 15,-1 0 0,-4 0 0,3 0 0,-3 0 0,0 0 16,0 0 0,0 0 0,-3 0 0,1 0 0,-1 0 15,-2 0 0,-2 0 0,1 0 0,-1 0 0,-1 0 0,1 0 16,-1 0 0,-2 0 0,0 0 0,0 0 0,0 0 16,0 0 0,0 0 0,0 0 0,0 0 15,0 0 0,0 0 0,0 0 0,0 0 0,0 0 0,0 0 16,0 0 0,0 0 0,0 0 0,0 0 0,0 0 16,0 0 0,0 0 0,0 0 0,0 0 0,0 0 15,0 0 0,0 0 0,0 0 0,0 0 0,0 0 16,0 0 0,0 0 0,0-3 0,0 3 0,0-2 15,0 2 0,0-3 0,0 3 0,0 0 0,0 0 16,0 0 0,0 0 0,0 0 0,0 0 16,0 0 0,0 0 0,0 0 0,0 0 0,0 0 15,0 0 0</inkml:trace>
  <inkml:trace contextRef="#ctx0" brushRef="#br0">4928 9879 0,'7'0'0,"1"-2"0,-1-1 0,1 1 0,-1-1 15,0 0 0,1 1 0,-3-1 0,0 3 0,-3 0 16,3 0 0,-2 0 0,-1 0 0,1 0 0,-1 0 16,1 0 0,-1 0 0,-2 0 0,3 0 0,-3 0 15,2 0 0,-2 0 0,3 0 0,-3 0 0,2 0 16,1 0 0,-1 0 0,1 0 0,-1 0 0,1 0 15,-1 0 0,1 0 0,-1 0 0,1 0 0,-1 0 16,1 0 0,2 3 0,-3-1 0,3 1 0,0 0 16,-2-1 0,2 1 0,-3-1 0,3 1 0,0-1 15,-3 1 0,3-3 0,0 2 0,-2 1 0,2 0 0,-3-1 16,3 1 0,0-1 0,-2 3 0,2-5 0,0 3 16,0 0 0,2-1 0,-2-2 0,3 3 15,-1-1 0,1-2 0,-1 0 0,1 3 0,-1-1 0,0-2 16,3 3 0,0 0 0,0 2 0,0-5 0,0 2 15,0 1 0,0-1 0,0-2 0,0 3 0,2 0 16,-2-1 0,3-2 0,-1 0 0,1 3 0,-1-1 16,3 1 0,-2-3 0,-1 2 0,3-2 0,0 3 0,0-3 15,-3 2 0,3-2 0,0 0 0,0 0 16,0 0 0,0 0 0,0 0 0,2 0 0,-2 0 16,3 0 0,-3 0 0,0 0 0,-1 0 0,1 0 15,3 0 0,-3 0 0,0 0 0,0 0 0,0-2 0,-1-1 16,1 3 0,0 0 0,0-2 0,0 2 0,0-3 15,3 3 0,-4 0 0,1 0 0,0 0 0,0 0 16,0 0 0,-2 0 0,-1 0 0,1 0 0,-1 0 16,3 0 0,-3 0 0,1 0 0,2 0 0,-3 0 15,3 0 0,-2 0 0,-1 0 0,0 0 0,1 0 16,-1 0 0,1 0 0,-1 0 0,1 0 0,-1 3 16,1-3 0,-4 0 0,6 0 0,-5 0 0,5 0 15,-2 0 0,-1 0 0,3 0 0,0 0 0,0 0 16,0 0 0,-3 0 0,3 0 0,0 0 0,0 0 15,0 0 0,0 0 0,0 0 0,0 0 0,0 0 0,0 0 16,0 0 0,0 0 0,0 0 0,0 0 0,-1 0 16,1 0 0,0 0 0,0 0 0,0 0 15,0 0 0,0-3 0,0 1 0,0 2 0,0-3 16,0 3 0,0-2 0,0-1 0,2 3 0,-2-3 0,2 1 16,-2 2 0,3-3 0,-3 1 0,0 2 0,2-3 15,-2 3 0,0-2 0,0-1 0,2 3 0,-2-3 16,0 3 0,0-2 0,0-1 0,0 1 0,0 2 15,0-3 0,0 3 0,0-2 0,0 2 0,0-3 0,-1 3 16,4 0 0,-3-3 0,0 3 0,2-2 16,1-1 0,-1 1 0,0 2 0,1-3 0,-1 1 15,1 2 0,-1-3 0,3 3 0,-3 0 0,1 0 16,-1-3 0,1 3 0,-1 0 0,1 0 0,-4 0 0,4 0 16,-3 0 0,2-2 0,-2 2 0,3 0 0,-3 0 15,2 0 0,0-3 0,1 3 0,-1-2 16,1 2 0,-1 0 0,0 0 0,3 0 0,-2 0 0,-1 0 15,3 0 0,-2 0 0,-1-3 0,3 3 0,-3 0 16,1 0 0,-1 0 0,1-2 0,-1 2 0,0 0 16,1 0 0,-1 0 0,1 0 0,-3 0 0,2 0 15,-2 0 0,2 0 0,1 0 0,-1 0 0,1 0 16,-1 0 0,3-3 0,0 3 0,0-2 0,0 2 16,-3 0 0,3 0 0,0 0 0,-3 0 0,3 0 15,-2 0 0,-1 0 0,1 0 0,-1 0 0,0 0 16,1 0 0,-1 0 0,1 0 0,-1 0 0,0 0 0,1 0 15,2 0 0,-3 0 0,6 0 0,-3 0 0,-1 0 16,1 0 0,-2 0 0,4 0 0,-2 0 16,0 0 0,0 0 0,0 0 0,0 0 0,0 0 0,0 0 15,-1 0 0,1 0 0,-2 0 0,2 0 0,-3 0 16,3 0 0,-3 0 0,1 0 0,2 0 16,-3 0 0,3 0 0,-2 0 0,-1 0 0,0 0 0,1 0 15,-1 0 0,1 0 0,-1 0 0,0 0 0,1 0 16,-3 0 0,0 0 0,2 0 0,-2 0 0,0 0 15,0 0 0,0 0 0,2 0 0,-2 0 0,0 0 16,0 0 0,0 0 0,0-3 0,0 3 0,-3-3 16,1 3 0,2 0 0,-3-2 0,1 2 0,2 0 15,-3 0 0,-2 0 0,2 0 0,1 0 0,-3-3 16,0 3 0,0 0 0,0 0 0,0-2 0,0 2 16,0 0 0,0 0 0,-3 0 0,0 0 0,1 0 0,2 0 15,-3 0 0,1 0 0,-1 0 0,1-3 0,-1 3 16,1 0 0,-1 0 0,1 0 0,-1 0 0,1 0 15,-1 0 0,0 0 0,1 0 0,-1 0 0,1 0 16,-1 0 0,1 0 0,-1 0 0,-2 0 0,3 0 16,-1 0 0,-2 0 0,0 0 0,0 0 0,0 0 15,0 0 0,0 0 0,2 0 0,-2 0 0,3 0 16,-1 0 0,1 0 0,-1 0 0,1 0 0,-1 0 16,1 0 0,2 0 0,-3 0 0,3 0 0,-2 0 0,2 0 15,-1 0 0,1 0 0,0 0 0,0 0 16,0 0 0,0 0 0,0 0 0,0 0 0,0 0 15,3 0 0,-1 0 0,-2 0 0,2 0 0,-2 0 0,0 0 16,0 0 0,0 0 0,0 0 0,3 0 16,-3 0 0,0 0 0,-1 0 0,1-2 0,0 2 15,-2 0 0,2 0 0,-3 0 0,3 0 0,-2 0 0,-1 0 16,3 0 0,-2 0 0,-1 0 0,1 0 0,-1 0 16,0 0 0,1 0 0,-3 0 0,2 0 0,-2 0 15,0 0 0,0 0 0,0 0 0,0 0 0,-2 0 16,2 0 0,-3 0 0,1 0 0,-1 2 0,1-2 15,-1 0 0,1 0 0,2 3 0,-3-3 0,1 0 16,-1 0 0,1 0 0,-1 0 0,1 0 0,-1 0 16,1 0 0,-1 0 0,-2 2 0,3-2 0,-1 0 15,-2 0 0,3 0 0,-3 0 0,2 3 0,-2-3 0,0 0 16,0 0 0,2 0 0,-2 0 0,0 0 0,0 0 16,0 0 0,0 0 0,0 0 0,0 0 15,0 0 0,0 0 0,0 0 0,0 0 0,0 0 0,3 0 16,-3 0 0,0 0 0,0 0 0,0 0 0,0 0 15,0 0 0,0 0 0,2 0 0,-2 2 16,0-2 0,0 0 0,3 0 0,-3 0 0,0 0 0,0 0 16,2 0 0,1 0 0,-3 0 0,2 0 0,-2 0 15,3 0 0,-3 0 0,0 0 0,2 0 0,-2 3 16,0-3 0,0 0 0,0 0 0,0 3 0,0-3 16,3 0 0,-3 0 0,0 2 0,0-2 0,0 0 15,0 0 0,0 0 0,0 0 0,0 0 0,0 0 0,0 0 16,2 0 0,-2 0 0,0 0 0,0 0 15,0 0 0,0 0 0,0 0 0,0 0 0,0 0 16,0 0 0,0 0 0,0 0 0,0 0 0,0 0 0,0 0 16,0 0 0,0 0 0,0 0 0,0 0 0,0 0 15,0 0 0,0 0 0,0 0 0,0 0 0,0 0 16,0 0 0,0 0 0,0-2 0,0 2 0,0 0 16,0 0 0,0 0 0,0 0 0,0 0 0,0 0 15,0 0 0,0 0 0,0 0 0,0 0 0,0 0 16,0-3 0,0 3 0,0-3 0,0 3 0,0 0 15,0 0 0,0-2 0,0 2 0,0 0 0,0 0 16,0 0 0,0 0 0,0 0 0,0 0 0,0 2 0,0 4 16,0-1 0,0 5 0,-5 3 0,0 0 15,0-1 0,-2-1 0,-3-4 0,3-4 16</inkml:trace>
  <inkml:trace contextRef="#ctx0" brushRef="#br0">12055 9743 0,'-5'0'0,"5"0"0,0 0 0,0 0 0,0-2 15,0-1 0,3 0 0,-1 3 0,6-2 0,-3-1 16,0 1 0,0-1 0,-3 1 0,1-1 0,2 3 0,-3-2 16,1 2 0,-1-3 0,1 3 0,-1 0 0,1 0 15,-1 0 0,1 0 0,-1 0 0,1 0 16,-1 0 0,1 0 0,-3 3 0,2 2 0,1-3 0,-1 3 16,1 0 0,-1 1 0,1-1 0,-1 0 0,1 3 15,-1-1 0,3 1 0,-2-3 0,-1 3 0,3 0 16,-3-1 0,1 1 0,2 0 0,-3-1 0,3 1 15,-2 0 0,2-1 0,-3 1 0,3 0 0,-2 2 16,2-2 0,0-1 0,0 1 0,0 2 0,0-2 16,2 0 0,-2 0 0,3-1 0,-1 4 0,1-1 15,-1 0 0,0-2 0,1 2 0,-1-2 0,3 2 16,0 0 0,0-2 0,3 0 0,2-1 0,-3 1 16,1 0 0,-1-1 0,3 1 0,0 0 0,0 0 15,0-1 0,0 1 0,0 0 0,2-1 0,0 1 16,1 0 0,2-3 0,0 0 0,2 0 0,0 0 0,1 0 15,-1 1 0,1-4 0,-1 3 0,0-5 0,3 5 16,0-5 0,0 6 0,2-4 0,1-2 0,2 0 16,-3 5 0,3-5 0,-5 0 0,5 0 0,-3 0 15,-2 0 0,2 0 0,-2 0 0,0-2 0,3-1 16,-4 1 0,4-6 0,-1 3 0,1 0 0,-1-1 16,3-1 0,-3-1 0,1 0 0,1 1 0,-1-1 15,-1-2 0,1-1 0,-1 1 0,-2 0 0,0 0 16,0-1 0,-1-2 0,1 1 0,0-1 0,0 0 0,0-2 15,-3 2 0,1-3 0,-1 1 0,1-3 16,-4 3 0,1-3 0,0 0 0,-2 0 0,-1-5 16,1 2 0,-1 1 0,-2-4 0,0 1 0,0 0 0,-3 0 15,1 0 0,-1 0 0,-2 0 0,0-3 0,0 3 16,0-3 0,0 1 0,0-1 0,0 0 0,-3 1 16,1 2 0,-3-1 0,-3-1 0,1-1 0,-1 0 15,1 1 0,-1-1 0,1-2 0,-3-3 0,0 0 16,0 1 0,0-1 0,0 5 0,0-2 0,-3-3 15,-2 5 0,0-2 0,0 2 0,-2 1 0,-1-1 16,1-2 0,-1 2 0,-2 1 0,0-1 0,0 0 16,1 1 0,-4-1 0,1 0 0,-1 1 0,1-1 15,-1 0 0,-2 1 0,0-4 0,1 4 0,-6-4 16,2 4 0,-2-1 0,0 0 0,0 1 0,1 2 16,-1 5 0,-3 0 0,1 0 0,-1 0 0,-1 0 0,-1 2 15,0 1 0,-3 0 0,4-1 0,-4 1 0,1-1 16,-1 6 0,1 0 0,-3 0 0,0-1 15,0 1 0,1 2 0,-1-2 0,0 2 0,0 1 16,0-1 0,-2 3 0,2 0 0,-2 0 0,-3 2 0,2 0 16,1 1 0,-3-1 0,0 1 0,3 2 0,0 0 15,-1 0 0,1 0 0,2 0 0,-2 0 0,2 5 16,0 0 0,0 0 0,0 3 0,3 0 0,-1-1 16,-1 1 0,-1 5 0,2 0 0,1-1 0,0 1 15,-1 3 0,1-1 0,2 3 0,-2 0 0,2 3 16,0-1 0,-3 1 0,4 2 0,-4 2 0,1 4 15,-1-1 0,1 5 0,0 3 0,-1 0 0,1 0 16,2 0 0,0 0 0,3 0 0,-3-5 0,2-1 0,1 1 16,0 0 0,2 0 0,2 0 0,3-1 0,0 4 15,1 2 0,-1-3 0,2 0 0,3 3 16,3 0 0,-1-5 0,1 3 0,2-1 0,0-2 0,0-1 16,5 1 0,0 3 0,0-4 0,0 1 0,0 0 15,0 0 0,0 0 0,0-1 0,2 1 0,6 0 16,-1 0 0,1-3 0,-1 0 0,3 1 0,0-1 15,0 0 0,5-2 0,0-1 0,0-2 0,0 1 16,0-1 0,2 0 0,3-3 0,2 1 0,1-1 16,-1-2 0,3-2 0,0-1 0,0 1 0,0-1 15,0 0 0,-3-2 0,1 0 0,-1 0 0,-2 0 16,-3-3 0,1-2 0,-1-1 0,-2 1 0,-3 0 16,1-3 0,-3-3 0,0 1 0,0 2 0,-3-2 15,1-1 0,-1-2 0,-4 0 0,2 0 0,-3 3 16,1-1 0,2 1 0,-3-3 0,1 0 0,-3 0 0,0 0 15,2 0 0,-2 0 0,0 0 0,0 0 0,0 0 16,0 0 0,0 0 0,0 0 0,0 0 0,0 0 16,-2 0 0,-3 0 0,0 0 0,0 0 0,0 0 15,-3 0 0,-2 0 0,-2 0 0,-1 0 0</inkml:trace>
  <inkml:trace contextRef="#ctx0" brushRef="#br0">18802 9784 0,'-7'5'0,"2"-5"0,0 3 16,0-3 0,0 5 0,0-2 0,0 2 0,0-3 16,0 3 0,0-2 0</inkml:trace>
  <inkml:trace contextRef="#ctx0" brushRef="#br0">18628 9856 0,'-5'5'0,"3"-2"15,2-3 0,0 0 0,0 0 0,0 0 0,0 0 16,0 0 0,0 0 0,0 0 0,0 0 0,0 0 16,0 0 0,0 0 0,2 0 0,3 0 0,0 0 15,3 0 0,-3 0 0,2 0 0,1 0 0,-1 0 16,0 0 0,1 0 0,-1 0 0,1 0 0,2 0 15,0 0 0,0 0 0,0 0 0,0 0 0,0 0 16,2 0 0,3 0 0,0 0 0,-3 0 0,3 0 0,0 0 16,0 0 0,0 0 0,0 0 0,2 0 15,1 0 0,-1 0 0,1 0 0,-1 0 0,5 0 16,1 0 0,-1 0 0,1 0 0,-1 0 0,3 0 0,2 0 16,1 0 0,2 0 0,-1 0 0,1 0 0,0 0 15,0 0 0,2 0 0,3 0 0,0 0 0,2 2 16,1 1 0,-1 0 0,0-1 0,1 1 0,-3-1 15,-3-2 0,0 3 0,1-1 0,-1-2 0,0 0 16,-2 0 0,0 0 0,0 0 0,0 0 0,-3 0 16,1 0 0,-1 0 0,0 0 0,1 0 0,-3 0 15,-1-2 0,1-1 0,-2 1 0,-1-1 0,-2 1 16,-3-1 0,1 0 0,-1-2 0,-2 3 0,0-3 0,0 2 16,-2-2 0,-3 0 0,-1 2 0,1 1 15,0-4 0,-2 4 0,-3-1 0,0 1 0,-3-1 16,1 1 0,-1-1 0,1 0 0,-1 1 0,-2-1 0,0 1 15,3 2 0,-3-3 0,0 3 0,0 0 0,0-2 16,0 2 0,0 0 0,-5 0 0,0 0 0,0 0 16,-3 0 0,-4 0 0,-1 0 0,1 0 0,0 0 15,-3 0 0,0 0 0,-3 0 0,1 2 0,-3 1 16,0-1 0,0 3 0,0-2 0,0 2 0,-2 0 16,0 0 0,-1 1 0,1-1 0,-1 0 0,-4 0 15,2 0 0,-2 3 0,-1-3 0,1 0 0,0 3 16,-1-1 0,-2 1 0,0 0 0,1 0 0,-4-1 0,-2 1 15,1 0 0,-1-1 0,0 1 0,-2-3 0,-1 0 16,1 0 0,0 1 0,-3-4 0,0 1 16,-2 2 0,-1-3 0,1-2 0,0 3 0,-1 0 0,1-1 15,-3-2 0,3 3 0,0-3 0,-1 2 0,1-2 16,0 0 0,2 3 0,3-1 0,-1-2 0,1 6 16,0-4 0,2 1 0,5 2 0,0-3 15,5 1 0,3 0 0,-1-3 0,3 5 0,3-3 0,2-2 16,3 3 0,2-1 0,2 1 0,1-1 0,-1-2 15,3 3 0,5-3 0,0 0 0,0 0 0,0 0 16,0 0 0,0 0 0,3 0 0,4 0 0,1 0 16,4 0 0,3 0 0,2 0 0,3 0 0,3-3 15,-1 1 0,3-1 0,5 1 0,0-1 0,2 1 16,1-1 0,-1-2 0,5 0 0,1 0 0,-1-3 16,0 3 0,1-3 0,1 3 0,4 0 0,1 0 15,1 0 0,0-1 0,2 4 0,3-1 0,0 1 0,-3-1 16,3 1 0,0-1 0,-3 3 0,0-2 15,1 2 0,-1 0 0,0 0 0,-2 0 0,-5 0 16,0 0 0,-1 0 0,-1 2 0,-3 1 0,-1-1 0,-1 1 16,-1-1 0,0 1 0,-2-3 0,-5 0 0,0 0 15,0 2 0,-5-2 0,-3 0 0,1 3 0,-3-3 16,-5 0 0,0 0 0,-3 0 0,-2 0 0,-2 0 16,-1 0 0,1 0 0,-1 0 0,0 0 0,-2 0 15,0 0 0,0 0 0,0 0 0,0 0 0,0 0 16,0 0 0,0 0 0,0 0 0,0 0 0,0-3 15,0 3 0,-2-2 0,0 2 0,-1 0 0,1 0 16,-1-3 0,1 3 0,-1 0 0,-2-2 0,3 2 0,-1 0 16,1 0 0,-1 0 0,1-3 0,-1 3 0,3-2 15,-2 2 0,-1 0 0,1 0 0,2 0 16,0 0 0,-3 0 0,3 0 0,0 0 0,0 0 0,0 0 16,0 0 0,0 0 0,0 0 0,0 0 0,0 0 15,0 0 0,0 0 0,-2 0 0,2 0 0,0 0 16,0 0 0,0 0 0,0 0 0,0 0 0,0 0 15,-5 0 0,2 2 0,1 3 0,-1 0 0,-2 3 16,0 0 0,0 0 0,0-3 0</inkml:trace>
  <inkml:trace contextRef="#ctx0" brushRef="#br0">3472 11360 0,'2'5'16,"1"-2"0,-1-3 0,-2 0 0,3 0 0,-3 0 0,2 0 16,-2 2 0,3 1 0,-3-3 0,0 3 0,2-1 15,1 3 0,-3-2 0,0 2 0,2-2 0,-2-1 16,3 1 0,-1 2 0,-2 0 0,3-5 0,-1 5 15,-2 0 0,3-2 0,-1 2 0,1-3 0,-1 1 16,1 2 0,-1 0 0,1 0 0,-1-2 0,1 0 16,-1-1 0,1 3 0,-1-2 0,3 2 0,-3-5 15,3 3 0,3 2 0,-3-3 0,0 3 0,0-2 16,2 0 0,-2-1 0,3 3 0,-3 0 0,2-2 0,-2 2 16,3-2 0,-3 2 0,2-3 0,1-2 15,-1 3 0,0-3 0,1 0 0,-1 2 0,1 1 16,-1-3 0,1 3 0,-1-3 0,3 0 0,-2 0 0,2 0 15,0 0 0,0 0 0,0 0 0,-1 0 0,1 0 16,0 0 0,0 0 0,0 0 0,3 0 0,-3 0 16,2 0 0,-2-3 0,0 0 0,2 1 0,-2-1 15,3 1 0,-3-1 0,2 1 0,1-1 0,-3 0 16,2 1 0,1-1 0,-3 1 0,2-1 0,0 1 16,1-1 0,-3 1 0,2-1 0,1-2 0,-1 2 15,1 1 0,2-3 0,-3 2 0,-2 0 0,2 1 16,1-1 0,-1 1 0,1-1 0,-1 3 0,1 0 0,-1 0 15,0 0 0,3-2 0,-2-1 0,2 3 16,-3 0 0,3-3 0,0 1 0,0-1 0,0 1 16,0-1 0,0 1 0,0-1 0,0 0 0,0 3 0,0-2 15,-3 2 0,3-3 0,0 1 0,-3-1 0,3 3 16,0 0 0,0-2 0,0 2 0,0 0 16,0 0 0,0-3 0,0 1 0,0 2 0,0 0 0,0 0 15,-1 0 0,1 0 0,0 0 0,0 0 0,0 0 16,0 0 0,0 2 0,0-2 0,0 3 0,2-1 15,-2-2 0,0 3 0,0-1 0,3 1 0,-3-1 16,-1 1 0,1-3 0,3 3 0,-3-1 0,0-2 16,2 3 0,1-1 0,-4-2 0,4 3 0,-1-3 15,1 5 0,-1-2 0,1 2 0,-1-3 0,0 1 16,1-1 0,-1 1 0,-2 0 0,3-1 0,-1 1 16,-2 2 0,2-3 0,-2-2 0,0 3 0,0 0 0,3-1 15,-3 1 0,-1-1 0,1-2 0,0 3 0,3-1 16,-1-2 0,1 3 0,-1 2 0,0-5 0,1 0 15,-1 3 0,1-1 0,-1 3 0,1-2 0,-1-1 16,-2 4 0,0-4 0,2 1 0,-2-1 0,0-2 16,0 3 0,0-1 0,0 1 0,0 0 0,0-3 15,0 2 0,0 1 0,0-3 0,-1 2 0,1 1 16,0-1 0,0-2 0,0 3 0,0 0 0,0-3 0,2 2 16,1 1 0,-1-3 0,1 2 0,-1 1 0,1-3 15,-1 0 0,0 2 0,1-2 0,-1 0 0,3 0 16,-2 0 0,-1 3 0,3-3 0,0 0 15,-3 0 0,3 0 0,-2 0 0,2 0 0,2 0 0,-2 0 16,0-3 0,0 3 0,0-2 0,2 2 0,0-3 16,1 1 0,-1 2 0,1 0 0,-1-3 15,0 3 0,1 0 0,-3-2 0,0 2 0,-1 0 0,-1 0 16,2 0 0,-3 0 0,1 0 0,-1 0 0,0 0 16,1 0 0,-3 0 0,0 0 0,0 0 0,2 0 15,1 0 0,-4 0 0,4 0 0,-1 0 0,1 0 16,-1 0 0,1 2 0,-1-2 0,0 0 0,1 0 0,-1 0 15,1 0 0,-3 0 0,2 0 0,-2 0 0,0 0 16,0 0 0,-3 0 0,3 0 0,-2 0 16,-3 0 0,0 0 0,2 0 0,-2 0 0,0 0 15,0 0 0,0 0 0,0 0 0,0 0 0,0 0 0,-3-2 16,1 2 0,-1 0 0,1-3 0,-1 0 16,1 3 0,-1 0 0,-2 0 0,0-2 0,0 2 15,0 0 0,0 0 0,-3-3 0,3 3 0,0 0 0,-2-2 16,2-1 0,0 1 0,-3 2 0,1-3 0,-1 0 15,1 3 0,-1 0 0,1 0 0,-1-2 0,-2 2 16,0-3 0,0 3 0,0-2 0,0-1 0,0 1 16,0-1 0,0 3 0,0-3 0,-2 1 0,-3-1 15,-3 1 0,-4-3 0,2-3 0,-3 0 0,3-5 16</inkml:trace>
  <inkml:trace contextRef="#ctx0" brushRef="#br0">8278 10593 0,'4'0'0,"-1"0"0,-1 0 0,1 0 0,-1 0 16,1 0 0,-1 0 0,1 0 0,-1 0 0,1 0 16,-1 2 0,1 1 0,-1-1 0,1 4 0,2-6 15,-3 0 0,1 5 0,-1-3 0,1 1 0,-1 2 16,1 0 0,-1 0 0,1-5 0,-3 5 0,0-5 16,2 6 0,1-6 0,-1 2 0,-2 1 0,3-1 0,-1 1 15,1-3 0,-1 2 0,1 3 0,-1-2 16,1 0 0,-1 2 0,1-3 0,-1 3 0,1 1 15,-1-1 0,1 0 0,-1 0 0,1 0 0,-1 0 0,3 0 16,0 1 0,-3-1 0,1 2 0,-1-2 0,3 3 16,-2-3 0,-1 0 0,1 1 0,-1 1 15,1-2 0,-1 3 0,1 0 0,2 0 0,-3-1 0,1 1 16,-1 0 0,1-1 0,-1 1 0,3 2 0,0-2 16,-2 2 0,2 1 0,0-1 0,0 3 0,0-1 15,0-1 0,-3 2 0,3-1 0,0-1 0,0-1 16,0 0 0,0 3 0,0-3 0,0 1 0,0-4 15,-3 4 0,3-1 0,-2 0 0,2-2 0,0 2 0,-3 0 16,3 1 0,0-1 0,-2 0 0,2 0 16,-3 1 0,3-4 0,-2 4 0,2-4 0,0 1 15,-3 0 0,1-1 0,2 1 0,0 0 0,-3-1 0,3 1 16,-2 0 0,2 0 0,-1-1 0,-1 1 0,2 0 16,-3-1 0,3 1 0,-2 0 0,2-1 15,-3-1 0,1-1 0,-1 0 0,1 0 0,-1 0 0,1 0 16,-1-5 0,1 3 0,-1-1 0,1-2 0,-3 0 15,2 3 0,1-3 0,-3 3 0,0-3 0,0 0 16,2 0 0,-2 0 0,3 0 0,-3 0 0,0 0 16,0 0 0,0 0 0,2 0 0,1 0 0,-3 0 15,2 0 0,-2 0 0,3-3 0,-1 0 0,1-2 16,-1 0 0,1-3 0,-1 3 0,1 0 0,-1-3 16,1 1 0,-1-1 0,1 0 0,-1 3 0,1-2 15,-1-1 0,5-2 0,-2-1 0,3 1 0,-3 0 0,2-3 16,1 0 0,-1-2 0,1 2 0,-1 0 0,1-2 15,2-1 0,0 1 0,0-1 0,0 1 16,-1-3 0,1 0 0,-2 0 0,2 0 0,0 0 0,0 0 16,0 0 0,-3-2 0,3 2 0,0 0 0,0 0 15,0-3 0,0-2 0,0 5 0,0-2 0,2 2 16,-2 0 0,0 0 0,0 0 0,0 0 0,0 0 16,0 0 0,0 3 0,0-1 0,0 1 0,0-1 15,0-2 0,0 3 0,0 0 0,-3-1 0,1 1 0,-1-1 16,1 1 0,-1 2 0,1-2 0,-1-1 15,0 4 0,1-4 0,-1 1 0,-2-1 0,0 3 16,-2 1 0,2 1 0,0-4 0,0 2 0,-3 0 0,3 3 16,-2 0 0,2 0 0,-3-1 0,1 1 15,2 0 0,-3-1 0,3 4 0,-2-1 0,-1 0 16,1 1 0,-1-1 0,1 0 0,-1 1 0,1 1 0,-3 4 16,0-3 0,0 0 0,2 2 0,1 0 0,-1 1 15,-2-1 0,3 1 0,-3-1 0,0 1 0,2-1 16,-2-2 0,2 2 0,-2 1 0,0 2 0,0-3 15,0 3 0,0 0 0,0-2 0,0 2 0,0 0 16,0 0 0,0 0 0,0 0 0,0 0 0,0 0 16,0 0 0,0 0 0,0 0 0,0 0 0,0 0 15,0 0 0,0 0 0,0 0 0,3 0 0,-3 0 16,0 0 0,0 0 0,0 0 0,0 0 0,0 0 0,2 0 16,-2 0 0,3 0 0,-3 0 0,2 0 15,-2 0 0,3 0 0,-1 0 0,1 0 0,-1 0 16,-2 0 0,0 0 0,0 0 0,3 0 0,-3 0 0,0 0 15,0 0 0,0 2 0,0 3 0,0-5 0,0 3 16,0-3 0,0 5 0,-5 0 0,0-2 0,-3-1 16,-4-2 0,0 0 0,-1 0 0,-2 0 0</inkml:trace>
  <inkml:trace contextRef="#ctx0" brushRef="#br0">3905 13075 0,'-3'5'0,"3"-5"0,0 0 15,0 0 0,0 0 0,0 0 0,0 0 0,0 0 0,3 0 16,-1 0 0,3 2 0,0-2 0,0 0 0,0 3 16,0-3 0,3 0 0,-1 0 0,-2 0 15,3 0 0,-1 0 0,1 0 0,-1 0 0,0 0 0,1 0 16,2 0 0,0 0 0,0 0 0,0 0 0,0 0 16,0 0 0,2 0 0,3 0 0,-3 0 0,3 0 15,0 0 0,0 0 0,0 0 0,0 0 0,0-3 16,0 3 0,2-2 0,1 2 0,-3 0 0,2 0 15,1-3 0,-1 3 0,0-2 0,1 2 0,-1-3 16,1 3 0,-1 0 0,1 0 0,-1 0 0,0-2 16,3 2 0,0 0 0,0 0 0,0 0 0,0 0 15,0 0 0,0-3 0,0 3 0,0 0 0,-1 0 0,-1 0 16,2 0 0,0 0 0,0 0 0,0 0 0,-1 0 16,1 0 0,0 3 0,0-1 0,3-2 15,-1 3 0,0-3 0,1 2 0,-1-2 0,3 3 0,0-3 16,0 0 0,0 0 0,0 0 0,0 0 0,2 0 15,-2 0 0,0 0 0,0 0 0,-1 0 0,1 0 16,0 0 0,3 0 0,-4-3 0,4 1 0,-3-1 16,2 1 0,0-1 0,1 0 0,-1 1 0,1 2 15,-1-3 0,-2 1 0,2 2 0,-2-3 0,3 3 16,-4 0 0,1 0 0,0 0 0,0 0 0,0 0 16,0 0 0,0 0 0,2 0 0,0 0 0,-2 0 15,3 0 0,-3 0 0,0 0 0,-1 0 0,1 0 0,0 0 16,0 0 0,0 3 0,0-3 0,0 0 0,0 0 15,-1 0 0,1 0 0,0 0 0,-2 0 0,2 0 16,-1 0 0,1 0 0,0 0 0,0 0 0,0 0 16,0 2 0,0-2 0,0 0 0,-3 0 0,0 0 15,1 0 0,2 0 0,-3 0 0,1 0 0,-1 0 16,0 0 0,3 0 0,-2 0 0,-1 0 0,3 0 16,-3 0 0,3 0 0,0 0 0,0 0 0,0 0 15,-3 0 0,3 0 0,0 0 0,0 0 0,-3 0 16,1 0 0,-1 0 0,1 0 0,-4 0 0,1 0 15,-2 0 0,2 0 0,-3 0 0,1 0 0,-1 0 16,0 0 0,-2 0 0,0 0 0,-2 0 0,-3 0 0,0 0 16,0 0 0,-3 0 0,0 0 0,-2 0 15,0 0 0,-2 0 0,-1 0 0,1 0 0,-1 0 16,-2 0 0,0 0 0,0 0 0,0-2 0,0-1 0,0 1 16,0-1 0,0-2 0,-5 2 0,0-2 0,0 0 15,0-3 0,-2 3 0,-3 0 0,-2 3 16,-1-4 0,-2 1 0,0 0 0,-2-3 0,-1 3 0,4-2 15,-1-1 0</inkml:trace>
  <inkml:trace contextRef="#ctx0" brushRef="#br0">7999 12105 0,'2'5'15,"1"-3"0,-1-2 0,1 0 0,-1 0 0,1 0 16,-1 0 0,1 0 0,-1 0 0,1 0 0,-1 0 15,-2 0 0,3 0 0,-1 0 0,-2 0 0,3 0 16,-3 0 0,0 0 0,2 0 0,-2 0 0,0 0 16,3 0 0,-3 0 0,0 0 0,0 0 0,0 0 15,2 0 0,-2 0 0,0 0 0,0 0 0,0 0 16,0 0 0,0 0 0,0 0 0,3 0 0,-3 0 0,0 0 16,0 0 0,0 0 0,0 0 0,0 0 0,0 0 15,2 0 0,-2 0 0,0 0 0,0 0 0,3 0 16,-3 0 0,0 0 0,0 0 0,0 0 0,0 0 15,0 0 0,0 0 0,2 0 0,-2 0 0,0 0 16,0 0 0,3 0 0,-3 0 0,2 0 0,-2 0 16,3 0 0,-3 0 0,0 0 0,0 0 15,2 0 0,0 0 0,1 0 0,-3 0 0,2 0 0,1 0 16,-1 0 0,1 0 0,-1 3 0,1-1 0,-1 1 16,1 2 0,-1-2 0,1-1 0,-1 3 0,3 0 15,0 1 0,0-1 0,0 0 0,0 0 0,3 0 16,-1 0 0,1 3 0,-3 0 0,2-1 0,1 1 0,-1 0 15,0-1 0,1 4 0,-1-1 0,3 0 16,0 1 0,0 1 0,0-1 0,0 1 0,0-1 16,0-1 0,0 3 0,0 0 0,2-1 0,-2 1 0,0 0 15,3 0 0,-1 0 0,-2 0 0,3-1 0,-1 1 16,-2 0 0,2 0 0,1 0 0,-1 0 0,1-1 16,-1 1 0,1 3 0,-1-1 0,1-2 0,2 2 15,-3 1 0,0-1 0,1 1 0,-1-4 0,1 1 16,-1 0 0,1 2 0,-3-2 0,2 0 0,-2 0 15,0-3 0,0 0 0,0-2 0,0 5 0,0-5 16,0-1 0,-3 1 0,1 0 0,-1 0 0,1-3 16,-1 2 0,1-1 0,-4-1 0,1 0 0,-2 0 0,-1 0 15,3-2 0,-2-1 0,-1 1 0,1-1 0,-1-2 16,1 0 0,-1 0 0,1 3 0,-3-3 16,0 0 0,0 0 0,0 0 0,0 0 0,0 0 15,0 0 0,-5 0 0,0-3 0,-3-4 0,-2-4 16,1-1 0,-4-4 0</inkml:trace>
  <inkml:trace contextRef="#ctx0" brushRef="#br0">8738 11968 0,'0'0'0,"0"0"0,0 0 0,0-2 15,0-1 0,0 1 0,0-1 0,0 1 16,0 2 0,0 0 0,0 0 0,0 0 0,0-3 0,-3 3 16,1-2 0,-1 2 0,1 0 0,-1 0 0,1 0 15,0 0 0,-1 0 0,1 0 0,-1 0 0,1 0 16,-1 0 0,1 0 0,2 0 0,-3 0 0,3 0 15,-2 0 0,2 0 0,-3 0 0,3 0 0,0 0 16,-2 0 0,2 0 0,0 0 0,-3 0 0,3 0 16,0 0 0,-2 0 0,2 0 0,0 0 0,-3 0 15,3 0 0,-2 2 0,2 1 0,-3-1 0,1 1 16,2-3 0,-3 2 0,1 3 0,-1-2 0,1 2 0,-1-2 16,3 2 0,-5-3 0,3 4 0,-1-1 0,1 0 15,-3-3 0,2 4 0,-2-1 0,0 0 16,3 0 0,-3 0 0,0 0 0,0 3 0,0 0 0,0-1 15,-2 1 0,-1 2 0,1-2 0,-1 2 0,1 3 16,-1-3 0,1 1 0,-3 1 0,0 1 0,0 0 16,-3 0 0,3 2 0,-2 1 0,2-3 0,-2 2 15,-1 0 0,3 1 0,-2-1 0,-1 1 0,1 2 16,-1 0 0,1-1 0,0-1 0,-1 4 0,-2 1 16,3-1 0,-3-2 0,0 0 0,0 3 0,0-1 15,0 1 0,0 0 0,0-1 0,0-2 0,0 3 16,0-3 0,1 0 0,-1 2 0,0-5 0,2 1 0,1-1 15,-1 1 0,3-4 0,0 1 0,0 0 16,0 0 0,3 0 0,-3-3 0,3 0 0,-1-2 16,1 0 0,-1-1 0,1 1 0,2 0 0,0 0 0,0-3 15,0 0 0,2 0 0,-2 0 0,3 0 0,-1 0 16,1-2 0,-1 0 0,1-1 0,2-2 0,0 3 16,0-3 0,0 0 0,-3 0 0,3 2 0,0-2 15,0 0 0,0 0 0,0 0 0,0 3 0,0-3 16,0 0 0,0 0 0,0 0 0,0 0 0,0 0 15,0 0 0,0 0 0,-5 0 0,3 0 0,-3 0 16,0 0 0,0-5 0,0-3 0</inkml:trace>
  <inkml:trace contextRef="#ctx0" brushRef="#br0">13959 14515 0,'3'5'0,"-1"-5"0,1 0 0,-1 0 0,1 0 16,-1 0 0,1 0 0,-1 0 0,1 0 0,-1 0 0,1 0 16,-1 0 0,1 0 0,-1 0 0,1 0 0,-1 0 15,1 0 0,-1 0 0,1 0 0,-1 0 0,1-3 16,-3 3 0,2 0 0,1 0 0,-3-2 0,2 2 15,1-3 0,-3 3 0,2 0 0,0-2 0,1 2 16,-1 0 0,1-3 0,-1 0 0,1 3 0,-1 0 16,1 0 0,-1-2 0,1-1 0,-1 3 0,1 0 15,2-2 0,0 2 0,0-3 0,0 1 0,0 2 16,0 0 0,0 0 0,2-3 0,1 0 0,-3 3 0,2-2 16,1 2 0,-1-3 0,0 3 0,1 0 0,-1-2 15,3 2 0,0 0 0,0-3 0,0 1 16,3 2 0,2 0 0,0-3 0,-1 0 0,1 3 0,0-2 15,0 2 0,0-3 0,0 3 0,0 0 0,0-2 16,0 2 0,0 0 0,2 0 0,-2 0 0,3 0 16,-1 0 0,0 0 0,1 0 0,-1 0 0,1 0 15,2 0 0,0 0 0,2 0 0,-2 0 0,0 0 16,2 0 0,1 0 0,-1 0 0,0 0 0,1 0 16,-1 0 0,1 2 0,-1-2 0,0 0 0,3 3 15,0-3 0,0 2 0,0-2 0,0 3 0,0-3 16,0 3 0,2-3 0,0 0 0,1 0 0,-1 0 15,0 0 0,1 0 0,2 0 0,-3 0 0,-2 0 16,2 2 0,1-2 0,-1 3 0,3-3 0,0 0 16,-3 0 0,3 0 0,0 0 0,0 0 0,0 0 15,0 0 0,-1 0 0,1 0 0,0 0 0,0 0 0,0 0 16,0 2 0,0-2 0,-1 0 0,1 0 0,0 0 16,-2 0 0,1 0 0,-1 0 0,-1 0 15,1 0 0,-1 0 0,0 0 0,-2 0 0,5 0 0,-3 0 16,-2 0 0,3 0 0,-1 0 0,0 0 0,3 0 15,-2 0 0,-1 0 0,0 0 0,3 0 0,0 0 16,-2 0 0,1 0 0,-1 0 0,2 0 0,0 0 16,-1 0 0,1 0 0,-2 0 0,1 0 0,-1 0 15,-1 0 0,1 0 0,-4 0 0,4 0 0,-1 0 16,1 0 0,-1-2 0,0 2 0,1-3 0,-3 3 16,2 0 0,0-2 0,3 2 0,-5 0 0,3-3 15,1 0 0,-4 3 0,5-2 0,-2-1 0,-1 3 0,-2 0 16,2 0 0,1-2 0,-1 2 0,0 0 0,1 0 15,-3 0 0,-1 0 0,4 0 0,-1-3 16,1 3 0,-1 0 0,-2 0 0,2 0 0,1-2 0,-1 2 16,-2 0 0,0 0 0,0 0 0,2 0 0,-2 0 15,0-3 0,0 3 0,0 0 0,-1-3 0,1 3 16,0 0 0,0 0 0,0 0 0,0 0 0,0 0 16,0 0 0,0 0 0,-1 0 0,1 0 0,0 0 15,0 0 0,0 3 0,0-3 0,0 0 0,0 0 16,0 3 0,-1-3 0,1 2 0,0 1 0,0-3 15,0 2 0,0-2 0,0 3 0,0-1 0,-1 1 16,-1 0 0,2-1 0,0-2 0,0 0 0,-3 0 0,3 3 16,0-1 0,0-2 0,0 3 0,-1-1 15,1 1 0,0 0 0,0-1 0,0-2 0,0 3 16,-3-1 0,3-2 0,-2 3 0,-1-3 0,0 2 0,1 1 16,-1 0 0,3-3 0,-3 2 0,3 1 0,-2-3 15,-1 0 0,0 2 0,1 1 0,-1-3 0,1 0 16,-1 0 0,0 0 0,-2 0 0,0 0 0,0 0 15,0 0 0,0 0 0,0 0 0,-3 0 0,3 0 16,0 0 0,0 0 0,0 0 0,0 0 0,0 0 16,0 0 0,0 0 0,0 0 0,-1 0 0,4 0 15,-3 0 0,0 0 0,0 0 0,-1 0 0,1 0 16,-2 0 0,2 0 0,-3 0 0,1 0 0,1 0 0,-1 0 16,2-3 0,0 3 0,0 0 0,-3 0 15,3-2 0,0 2 0,-3 0 0,3 0 0,0 0 16,0 0 0,0 0 0,0 0 0,0 0 0,-3 0 15,3 0 0,0 0 0,-3 0 0,1 0 0,-1 0 0,1 0 16,-1 0 0,1 0 0,-1 0 0,0 0 0,1 0 16,-1 0 0,-2 0 0,3 0 0,-1 0 0,-2 0 15,0 0 0,2 0 0,-2 0 0,0 0 0,0 0 16,0 0 0,0 0 0,2 0 0,-2 0 0,0 0 16,0 0 0,0 0 0,0 0 0,0 0 0,-3 0 15,1 0 0,-1 0 0,1 0 0,-1 0 0,1-3 16,-1 3 0,0 0 0,3 0 0,-2 0 0,2 0 15,-5 0 0,2 0 0,1-2 0,2 2 0,-3 0 16,-2 0 0,2 0 0,1 0 0,-1 0 0,1 0 16,-3 0 0,0 0 0,2 0 0,-2-3 0,2 3 15,-2 0 0,0 0 0,0 0 0,0-3 0,0 3 0,0-2 16,0 2 0,0-3 0,0 3 0,0 0 0,-2 0 16,-1-2 0,0 2 0,1 0 0,-1 0 15,-2 0 0,0 0 0,0 0 0,0 0 0,0 0 0,0 0 16,-2 0 0,2 0 0,0 0 0,-3 0 0,3 0 15,-2 0 0,-1 0 0,3 0 0,-2 0 0,-1 0 16,3 0 0,-2 0 0,-1 0 0,1 0 0,-1 0 16,1 0 0,-1 0 0,0 0 0,1 0 0,-1 0 15,1 0 0,-1 0 0,1 0 0,-3 0 0,0 0 16,0 0 0,2 0 0,-2 0 0,0 0 0,0 0 16,3 0 0,-3 0 0,0 0 0,0 0 0,0 0 15,0 0 0,0 0 0,0 0 0,0 0 0,0 0 0,0 0 16,0 0 0,0 0 0,0 0 0,0 0 0,0 0 15,2 0 0,-2 0 0,0 0 0,0 0 0,0 0 16,0 0 0,0 0 0,0 0 0,0 0 0,0 0 16,-5 0 0,-2 0 0,-3 0 0,-2 0 0,-3 0 15,-5 0 0,-3-3 0,-2-5 0,-2-2 0</inkml:trace>
  <inkml:trace contextRef="#ctx0" brushRef="#br0">3151 15372 0,'2'2'0,"1"1"0,-1-3 15,1 0 0,-1 0 0,-2 0 0,3 0 0,-1 0 16,-2 0 0,3 0 0,-1 0 0,-2 0 0,0 0 0,3 0 15,-3 0 0,0 0 0,0 0 0,0 0 0,0 3 16,0-3 0,0 0 0,0 2 0,0-2 0,0 0 16,0 0 0,0 0 0,2 0 0,-2 0 0,0 0 15,0 0 0,3 0 0,-3 0 0,0 0 0,0 3 16,0-3 0,2 0 0,1 0 0,-3 0 0,2 0 16,1 2 0,-1-2 0,1 0 0,-3 3 0,2-3 15,-2 0 0,3 0 0,-3 2 0,2 1 0,-2-3 16,2 0 0,-2 3 0,3-1 0,-1 1 0,1-3 0,-1 0 15,1 2 0,-1 1 0,1-3 0,2 2 16,0 4 0,0-6 0,-3 2 0,6 1 0,-3-1 16,0 1 0,0-1 0,0 1 0,2 0 0,-2 2 0,3-3 15,-3-2 0,2 5 0,-2-2 0,3-1 0,-4 1 16,4-3 0,-3 3 0,0-1 0,0-2 0,2 5 16,-4-2 0,2 2 0,0-2 0,0-1 0,0 3 15,0 0 0,0-5 0,0 3 0,0 0 0,0-1 16,0 1 0,0-1 0,0-2 0,0 5 0,0-2 15,-1 2 0,1 0 0,0-2 0,0 2 0,0-3 16,0 1 0,-2 0 0,2-1 0,0 1 0,0 2 16,0-3 0,0 4 0,0-4 0,0 3 0,0-2 15,0 2 0,0-2 0,0-1 0,0 1 0,0 2 16,0 0 0,0-2 0,0 2 0,-1 0 0,4-3 16,-3 3 0,0 1 0,2-4 0,1 1 0,-1-1 0,1 1 15,-1-1 0,1 1 0,-1 0 0,3-1 0,0-2 16,0 3 0,0-1 0,0 1 0,0-3 15,2 0 0,-2 2 0,3-2 0,-3 3 0,2 0 0,1-1 16,-1-2 0,0 0 0,1 3 0,-1-1 0,1 1 16,2-3 0,-3 0 0,1 0 0,2 0 0,-1 0 15,-1 0 0,2 0 0,0 0 0,-3 0 0,3 0 16,-2 0 0,2 0 0,-1 0 0,1 0 0,0 0 16,0 0 0,0 0 0,0 0 0,3 0 0,-1 0 15,0-3 0,1 1 0,-1-1 0,1 3 0,-1-2 16,1-1 0,-1 0 0,-2 1 0,2-1 0,1 1 15,-1-1 0,1 1 0,-1-1 0,0 0 0,1 1 0,-1-1 16,1-2 0,-1 3 0,0-1 0,-2-2 0,3 0 16,-1 0 0,1 0 0,-1 2 0,6 0 0,-6 1 15,3-3 0,0 2 0,0 1 0,-3-4 0,1 4 16,-1-1 0,0 1 0,-2-1 0,0 1 0,0-1 16,0 3 0,0-3 0,0 1 0,0 2 0,0 0 15,0-3 0,0 1 0,0 2 0,0-3 0,-3 1 16,3 2 0,0 0 0,2-3 0,1 3 0,-1 0 15,1 0 0,-1 0 0,0 0 0,1 0 0,-1 0 0,1 0 16,-3 0 0,0 0 0,-1 0 0,1 0 16,0 0 0,0 0 0,0 0 0,0 0 0,-2 0 15,1 0 0,-1 0 0,-1 0 0,1 0 0,-1 0 0,3 3 16,-5-3 0,5 0 0,-2 0 0,-1 2 16,3-2 0,0 3 0,0-1 0,0 1 0,0-1 15,0-2 0,-1 0 0,1 0 0,0 3 0,0 0 0,-2-1 16,2 1 0,-3-1 0,-2-2 0,2 3 0,-2-1 15,0-2 0,0 3 0,0-3 0,0 5 0,0-5 16,0 0 0,-2 0 0,-1 0 0,1 3 0,-3-3 16,-3 0 0,1 0 0,-1 2 0,1-2 0,-1 0 15,0 0 0,1 0 0,-1 0 0,-2 0 0,0 0 16,0 0 0,0 0 0,0 0 0,0 0 0,0 0 16,0 0 0,0 0 0,0 0 0,0 0 0,0 0 15,-2 0 0,-3 0 0,0 0 0,-5 0 0,-2 0 0,-1 0 16,-2 0 0,-2 0 0,-3 0 0,0 0 0,0-2 15,-2-6 0</inkml:trace>
  <inkml:trace contextRef="#ctx0" brushRef="#br0">6458 15531 0,'8'5'0,"-1"-2"0,-4-3 0,2 0 0,-3 0 16,3 0 0,0 0 0,0 0 0,0 0 0,-2 0 15,2 0 0,0 0 0,-3 0 0,3 0 0,-3 0 16,1 0 0,2 0 0,-3 0 0,1 0 0,-1 0 15,1 0 0,-1 0 0,1 0 0,-1 0 16,-2 0 0,3 0 0,-3 0 0,2 0 0,1 0 0,-3 0 16,0 0 0,2 0 0,-2 0 0,3 0 0,-3 0 15,2 0 0,-2 0 0,3 0 0,-1 0 0,1 0 16,-1 0 0,1 0 0,-1 0 0,1 0 0,-1 0 16,1 0 0,-1 0 0,1 0 0,-1 0 0,1 0 0,-1 0 15,1-3 0,2 3 0,0 0 0,0 0 0,0 0 16,-1 0 0,1 0 0,3-2 0,-1 2 0,1 0 15,-1 0 0,1 0 0,-1 0 0,1 0 0,2 0 16,0 0 0,0 0 0,0 0 0,0 0 0,-1 0 16,1 0 0,0 0 0,0 0 0,0 0 0,0 0 15,3 0 0,-3 0 0,2 0 0,1 0 0,-1 0 16,0 0 0,-2 0 0,3 0 0,-1 0 0,1 0 16,2 0 0,-3 0 0,1 0 0,-1 0 0,3 0 0,-3 0 15,3 0 0,0 0 0,-2 0 0,-1 0 16,3 0 0,0 0 0,0 0 0,0 0 0,0 0 15,2 0 0,1 0 0,-1 0 0,0 0 0,1 0 16,2 0 0,0 0 0,0 0 0,-1 0 0,1 0 16,-2 0 0,2 0 0,-3 0 0,1 0 0,-1 0 15,0 0 0,3 0 0,-2 0 0,-1 0 0,6 0 0,-1 0 16,0 0 0,1 0 0,-1 0 0,1 0 16,-1 0 0,0 0 0,1 0 0,-1 0 0,1 0 15,-1 0 0,0 0 0,-2 0 0,3 0 0,-3 0 0,-1 0 16,1 0 0,3 0 0,-1 0 0,1 0 0,-1 0 15,3 0 0,0 0 0,0 0 0,0 0 0,-1 0 16,1 0 0,0 0 0,0 0 0,0 0 0,0 0 16,0 0 0,0 0 0,-3 0 0,3 0 0,0 2 15,0 1 0,0-3 0,-1 2 0,1-2 0,0 3 16,0-1 0,0 1 0,0-3 0,0 0 0,-3 3 16,3-3 0,0 0 0,-3 0 0,3 0 0,0 0 15,-2 0 0,-1 2 0,3 1 0,0-3 0,0 0 16,-1 0 0,1 2 0,3-2 0,-1 0 0,1 0 15,1 0 0,-1 0 0,-3 0 0,2 0 0,0 0 16,1 0 0,-1 0 0,-2 0 0,0 0 0,5 0 0,-3-2 16,1 2 0,-1-3 0,3 3 0,0 0 0,-1-2 15,1-1 0,0 3 0,0 0 0,-3 0 16,3-3 0,0 3 0,-2 0 0,1 0 0,1-2 0,0 2 16,0 0 0,0 0 0,0 0 0,0 0 0,-1 0 15,1 0 0,0 0 0,0-3 0,0 3 0,-3 0 16,1 0 0,2-2 0,-3 2 0,3 0 0,-3 0 15,3-3 0,-3 3 0,3 0 0,0 0 0,0 0 16,-3-2 0,1 2 0,-1 0 0,1 0 0,-1 0 16,3 0 0,-5 0 0,5 0 0,-1 0 0,-1 0 15,2 0 0,-1 0 0,1-3 0,0 3 0,0-3 16,0 3 0,0-2 0,0-1 0,0 3 0,-1 0 0,-1 0 16,2-2 0,0-1 0,-1 3 0,1 0 0,0-2 15,0 2 0,2 0 0,1 0 0,-1 0 0,0 0 16,-2 0 0,3-3 0,-4 1 0,1 2 0,0 0 15,0-3 0,2 0 0,-2 1 0,0-1 0,0 1 16,2-1 0,-2 3 0,0 0 0,0 0 0,0-2 16,0 2 0,0 0 0,-1 0 0,-1 0 0,-1-3 15,3 3 0,-3-3 0,3 3 0,-2 0 0,-1 0 16,0-2 0,1 2 0,-1-3 0,-2 3 0,0 0 16,2 0 0,1 0 0,-3 0 0,-1-2 0,4-1 15,-1 3 0,1-2 0,-4 2 0,4 0 0,-1-3 16,-2 3 0,2 0 0,1-3 0,-3 1 0,2 2 0,-2 0 15,0 0 0,0-3 0,0 3 0,0-2 0,-1-1 16,1 1 0,0-1 0,-2 0 0,2 1 16,-3-1 0,3 1 0,-3 2 0,3-3 0,-3 1 0,1-1 15,-1 3 0,1-2 0,2-1 0,-3 0 0,0 1 16,1 2 0,2-3 0,-3 3 0,3-2 16,-3-1 0,3 1 0,-2 2 0,2 0 0,-3-3 0,3 0 15,-3 1 0,1 2 0,-1 0 0,0-3 0,1 3 16,-1 0 0,-2-2 0,2 2 0,-2 0 15,0-3 0,0 3 0,0 0 0,0 0 0,-3 0 0,1 0 16,-1 0 0,-2 0 0,0-2 0,0 2 0,0 0 16,0 0 0,-3 0 0,-2 0 0,0 0 15,0 0 0,0 0 0,0-3 0,-2 3 0,-1 0 0,1 0 16,-3 0 0,-3 0 0,3 0 0,-2-3 0,-1 3 16,0 0 0,1 0 0,-3 0 0,0-2 0,0 2 15,0 0 0,0 0 0,0 0 0,0 0 0,0 0 16,-3 0 0,-1 0 0,-4-3 0,-4 1 0,-1-1 15,-4-5 0,-3 1 0</inkml:trace>
  <inkml:trace contextRef="#ctx0" brushRef="#br0">3843 17002 0,'7'0'0,"-4"-3"0,-1 1 0,1 2 0,-1-3 15,1 3 0,-1-2 0,0 2 0,1 0 0,-1 0 16,1 0 0,-1 0 0,1 0 0,-1 0 0,3 0 16,0 0 0,0 0 0,0 0 0,-2 2 0,4 3 15,-2 0 0,0 0 0,0 1 0,0-1 0,0-3 16,3 3 0,-3 1 0,0-1 0,2 0 0,-2 0 0,3 0 15,-4-2 0,4 2 0,-3 0 0,2-2 0,-2 2 16,3-3 0,-1 3 0,1-2 0,-1 2 16,1 0 0,-1 0 0,1 0 0,2 1 0,0-1 0,-1 0 15,1-3 0,3 4 0,-3-4 0,5 3 0,-3 0 16,1 1 0,2-4 0,-3 3 0,3 0 16,0 0 0,0 1 0,0-1 0,0 0 0,0 3 0,0-1 15,0-2 0,-1 1 0,4-1 0,-1 0 0,1 0 16,-1 0 0,1-2 0,-1-3 0,5 2 0,1-2 15,-1 3 0,1-1 0,-1-2 0,3 0 0,5 0 16,-3 0 0,0 0 0,3 0 0,-2 0 0,-1 0 0,0 0 16,3 0 0,-2-2 0,-1-1 0,3 1 15,-3-1 0,3 1 0,0-1 0,0 0 0,0 1 16,0-1 0,-3 1 0,3-1 0,-3 1 0,1 2 16,1 0 0,-1 0 0,-1 0 0,3 0 0,0 0 0,0 0 15,0 0 0,0 0 0,-1 0 0,1 0 0,0 0 16,0 0 0,0 0 0,0 0 0,0 0 0,-1 0 15,1 0 0,0 0 0,0 0 0,0 0 0,0 0 16,0 0 0,0 2 0,-1 1 0,1-1 0,0 1 16,0-3 0,-5 2 0,5 1 0,-5 0 0,2-1 15,0 1 0,1-1 0,-1 1 0,-2-1 0,5 1 16,-3-1 0,1 1 0,-1 0 0,3-1 0,-3-2 0,1 3 16,-1-3 0,0 0 0,-2 2 0,0-2 0,0 3 15,0-1 0,0 1 0,0 0 0,0-1 16,-1-2 0,1 3 0,-2-1 0,-1 1 0,1-3 0,1 2 15,-1 1 0,-1-3 0,1 0 0,-1 0 0,3 3 16,-3-1 0,1 1 0,-1-3 0,1 0 0,-1 2 16,-2-2 0,0 0 0,0 3 0,0-1 0,-1-2 15,-1 0 0,2 3 0,-3-3 0,1 0 0,-1 0 16,-2 0 0,0 0 0,0 0 0,0 0 0,-3 0 16,-2 0 0,0 0 0,0 0 0,0 3 0,0-1 15,-3-2 0,1 0 0,-3 0 0,0 3 0,-3-3 16,1 0 0,-1 0 0,1 0 0,-1 0 0,1 0 15,-1 0 0,1 0 0,-1 0 0,-2 0 0,0 0 16,3 0 0,-3 0 0,0 2 0,0-2 0,0 0 16,2 0 0,-2 0 0,0 0 0,0 0 0,0 0 0,0 0 15,0 0 0,0 0 0,0 0 0,0 0 0,0 0 16,0 0 0,0 0 0,0 0 0,0 0 0,0 0 16,0 0 0,0 0 0,0 0 0,0 0 0,0 0 15,0 0 0,0 0 0,0 0 0,0 0 0,0 0 16,0 0 0,0 0 0,0 0 0,0 0 0,0 0 15,0 0 0,0-2 0,0 2 0,0-3 0,0 3 16,0-2 0,0-1 0,0 3 0,0 0 0,0-3 0,0 3 16,0-2 0,0-1 0,0 3 0,0-2 0,0 2 15,0-3 0,0 3 0,0-2 0,0-1 0,0 3 16,0-3 0,0 3 0,0 0 0,-2 0 0,2 0 16,0 0 0,-3-2 0,3 2 0,-2-3 0,2 3 15,0 0 0,-3-2 0,3-1 0,-2 3 0,2 0 16,-3 0 0,3 0 0,0 0 0,-2 0 0,2 0 15,0 0 0,-3 0 0,3 0 0,0-2 0,-2-1 16,2 3 0,0-3 0,0 3 0,0 0 0,-3 0 16,3 0 0,0 0 0,0 0 0,0 0 0,0 0 15,0 0 0,0 0 0,0 0 0,0 0 0,0 0 16,0 0 0,-2 0 0,2 0 0,0 0 0,0 0 0,0 0 16,0 0 0,-3 0 0,3 0 0,0-2 15,0 2 0,0 0 0,0 0 0,0 0 0,0 0 16,0 0 0,0 0 0,0 0 0,0 0 0,0 0 0,0 0 15,0 0 0,0 0 0,0 0 0,-2 0 0,2 0 16,0 0 0,0 0 0,-3 0 0,3 0 0,0 0 16,-2 0 0,2 0 0,-3-3 0,3 3 0,-2 0 15,-1 0 0,1 0 0,-3 0 0,0 0 0,0 0 16,0 0 0,0 3 0,0-1 0,-2-2 0,-3 0 16,0 0 0</inkml:trace>
  <inkml:trace contextRef="#ctx0" brushRef="#br0">8175 15991 0,'-4'-6'0,"4"1"0,0 3 0,0-3 0,0 2 16,0 0 0,0 1 0,0-1 0,2 3 0,0-2 15,-2 2 0,3 0 0,-1-3 0,-2 3 0,3 0 16,-1 0 0,1 0 0,-1 0 0,1 0 0,-1 0 16,1 0 0,-1 0 0,1 3 0,-1 2 0,3 0 15,0 0 0,0 3 0,0 0 0,0 2 0,0 3 0,0-1 16,3 1 0,-1 3 0,-2-1 0,3 6 0,-3-1 15,2 1 0,0 2 0,1 0 0,-1 3 16,-2 2 0,3 0 0,-1 0 0,1 0 0,-1 1 0,1-1 16,-1 0 0,1-5 0,-1 3 0,1-3 0,-1 0 15,1 0 0,1 0 0,-1 0 0,-1 1 0,3-4 16,-2 1 0,-1-3 0,1-3 0,-1 0 0,1 1 16,-1-3 0,1-1 0,-1-1 0,1-4 0,-3 1 15,0 0 0,-3 0 0,0-1 0,3-2 0,-2 0 16,-1 1 0,3-4 0,-2-2 0,-1 3 0,1-3 15,2 0 0,-3 0 0,3 0 0,0 0 0,0 0 16,0 0 0,0 0 0,3-5 0,-1-3 0,1-2 0,-1-3 16,1-3 0,2 1 0,-1 0 0,4-3 15,-1-5 0,3-1 0,0-1 0,0-3 0,0-3 16,3 0 0,-1-2 0,3-1 0,0-2 0,2 3 0,1-3 16,-1-3 0,0 4 0,3-1 0,0 0 0,0 2 15,2 1 0,1 0 0,-1-1 0,3 1 0,-3 2 16,3 3 0,-2 2 0,-1 0 0,3 1 0,-3-1 15,3 0 0,0 3 0,-3 0 0,1 0 0,-1 0 16,0 0 0,-2 5 0,0 0 0,-2 0 0,-1 0 16,-2 0 0,-3 0 0,1 3 0,-1-1 0,-2 1 15,-2 5 0,-3-1 0,0 1 0,-1 2 0,1 1 16,-2-1 0,-3 5 0,-3 1 0,1-3 0,-1 2 0,1 1 16,-1-1 0,1 1 0,-3-1 0,0 0 0,0 1 15,0-1 0,2 1 0,-2 2 0,0-3 16,0 1 0,0 2 0,0 0 0,0 0 0,0 0 0,0 0 15,0 0 0,0 0 0,0 0 0,0 0 0,0 0 16,0 0 0,-2 0 0,-3 0 0,0 0 0,0 0 16,0 0 0,-3 2 0,1 3 0,-5 0 0,-1 3 15,3-3 0</inkml:trace>
  <inkml:trace contextRef="#ctx0" brushRef="#br0">6177 17212 0,'-5'-10'0,"0"2"16,0 1 0,3-1 0,-3 3 0,2 0 0,-2 2 15,0 0 0,0 1 0,0-1 0,0 1 0,0-1 16,0 1 0,0 2 0,-2 0 0,-1 0 0,1 0 16,-3 0 0,0 0 0,0 0 0,0 0 0,0 5 15,-2 0 0,2 0 0,-3 0 0,3 0 0,0 0 16,0-2 0,-2 2 0,2 0 0,0 0 0,-2 1 16,2-1 0,0 0 0,2 0 0,-2 0 0,0 0 15,0 0 0,3 0 0,-3 1 0,3-1 0,-3 0 0,0 0 16,0 0 0,2 3 0,1 0 0,-3-1 0,2 1 15,1 0 0,-1-1 0,1 1 0,-1 0 16,1-1 0,0 1 0,2 0 0,0 0 0,0-1 0,0-2 16,0 3 0,0-3 0,2 3 0,1-3 0,-1 3 15,1-1 0,-1 1 0,3 0 0,-2 0 0,-1-1 16,1 4 0,2-1 0,-3 3 0,1-1 0,-1 1 16,1 0 0,-1 0 0,3 0 0,-2 0 0,-1-1 15,1 1 0,-1 3 0,1-1 0,-1 0 0,1 1 16,-1-1 0,3 1 0,-2-1 0,-1 3 0,3 0 15,-2-3 0,-1 3 0,3 3 0,0-1 0,-2 1 16,2 0 0,0-1 0,0 1 0,0 2 0,0 0 16,0 2 0,0-1 0,0-1 0,0 0 0,0 0 15,0-3 0,0 3 0,2-2 0,1 0 0,-1-1 16,1 1 0,-1-3 0,1 2 0,-1-4 0,1 7 16,-1-3 0,3-2 0,-2-2 0,2 1 0,0-1 15,0-1 0,0 1 0,0-1 0,0 3 0,2 0 0,-2-3 16,3 6 0,-1-3 0,-2 2 0,2-2 15,1-2 0,-1-1 0,1 1 0,-1-1 0,1 0 16,2 1 0,0-1 0,0 1 0,0-1 0,0 3 0,0-3 16,-1 1 0,4-1 0,-1-2 0,1 2 0,-1-4 15,1 2 0,2 4 0,-3-1 0,1-1 16,1 3 0,1-2 0,0-1 0,0 0 0,0-2 16,0 3 0,0-3 0,0-3 0,0 3 0,0-1 15,2 4 0,1-8 0,-1 2 0,1-5 16,-1 3 0,0-6 0,1 3 0,-1 1 0,3-6 15,-2 0 0,1 0 0,1 0 0,0 2 0,3-2 0,-1 3 16,-2-3 0,0 0 0,2 0 0,1 0 0,-3 0 16,0 2 0,-1-2 0,1 0 0,3 3 0,-1 2 15,1-5 0,-1 0 0,0 0 0,1 0 0,2 0 16,2 0 0,-2 0 0,0-5 0,0 2 0,0-2 16,-1-8 0,1-2 0,0-1 0,0 1 0,-3 0 15,1-3 0,-1-5 0,1-1 0,-3 1 0,2-2 16,-2 2 0,0-6 0,2-1 0,-2 1 0,-2-4 15,4 2 0,-5-2 0,3-6 0,-2 1 0,-1-1 16,3-2 0,-3 8 0,1-3 0,-1 0 0,1 3 16,-1-3 0,1 5 0,-4-2 0,1-3 0,0 2 15,-2-7 0,-1 8 0,-2-6 0,0 3 0,0 3 16,0-3 0,0 3 0,0-1 0,-3 4 0,1-1 16,-3 5 0,0 0 0,-3 3 0,1 3 15,-3 2 0,0 0 0,0 0 0,0 0 0,0 0 16,0 0 0,-3 0 0,-2 3 0,0-1 0,0 1 15,-2-3 0,-1 2 0,1-2 0,-3 3 0,0 0 16,-2-1 0,2-2 0,0 3 0,-3-1 0,1 1 16,-1 0 0,1-1 0,0 1 0,-3-1 0,0 1 15,0 0 0,-3-1 0,-2 1 0,3 5 0,-3-3 16,0 0 0,0 3 0,-2-3 0,-1 0 0,1 3 16,0-1 0,-1 1 0,-2-3 0,0 3 0,1 0 0,1 0 15,-2 2 0,-2 0 0,0 0 0,2 1 0,-3-1 16,1 3 0,0 2 0,-1-2 0,-2 3 0,0-1 15,1 1 0,-1-1 0,2 0 0,-2 3 0,1 0 16,-1 0 0,2 0 0,-1 0 0,-1 0 0,0 0 16,0 3 0,0 2 0,-2 0 0,-3 0 0,2 3 15,1 0 0,0-1 0,-3 6 0,0 0 0,0 0 16,0 0 0,1 0 0,-1 2 0,0-2 0,5 2 16,0-2 0,3 0 0,2 0 0,2-3 0,4-2 15,1-1 0,3 1 0,3 0 0,2 0 0,2-1 16,1-2 0,-1 1 0,3-1 0,0 0 0,1 0 15,1 0 0,1 0 0,2 3 0,-3-3 0,3 3 16,0-1 0,0 1 0,0-3 0,0-2 0,0-3 16,3 0 0</inkml:trace>
  <inkml:trace contextRef="#ctx0" brushRef="#br0">6881 18316 0,'0'2'0,"0"-2"0,0 0 15,0 0 0,0 0 0,0 0 0,0 0 0,0 0 16,0 0 0,0 0 0,0 6 0,0-4 0,0 3 16,0-2 0,0-1 0,0 4 0,0-1 0,0 0 0,0 0 15,0 0 0,0 0 0,0 0 0,3 1 0,-1-1 16,1 0 0,-3 2 0,2-4 0,1 7 0,-1-5 15,1 3 0,-1 0 0,1 2 0,-1 3 0,3-3 16,-2 6 0,2 2 0,0 2 0,0-2 0,0-3 16,0 1 0,2-1 0,-2 3 0,2 0 0,1-2 15,-3 2 0,2 0 0,1 0 0,-1 5 0,1-3 16,-1-4 0,1-1 0,2 0 0,0 1 0,-3-1 0,3-2 16,0 0 0,-3 2 0,3 1 0,0 7 0,0-8 15,-2-5 0,2 6 0,-3-1 0,1-2 16,-1 0 0,1-5 0,-1 2 0,1 0 0,-1-5 15,1 0 0,-4 3 0,4-5 0,-3-1 0,0 1 16,0-3 0,-3 0 0,1 0 0,-1 0 0,3 0 16,-2 0 0,-1 0 0,1 5 0,-1-5 0,1 0 15,-1 0 0,-2 0 0,3 0 0,-1 0 0,-2 0 0,0 0 16,0-5 0,0 2 0,3 3 0,-3 0 16,0-2 0,0 2 0,0 0 0,0 0 0,0 0 15,0 0 0,0 0 0,-3 0 0,-2 0 0,0-3 16,-2-7 0,-1 5 0,-2-8 0</inkml:trace>
  <inkml:trace contextRef="#ctx0" brushRef="#br0">7207 18257 0,'3'0'0,"-3"0"0,0 0 0,0 0 0,0 0 16,0 0 0,0 0 0,0 0 0,-3 0 0,-2 0 15,3 0 0,-3 0 0,0 8 0,0-3 0,0-3 0,0 6 16,0 0 0,0-1 0,0 1 0,0 0 16,-2-1 0,2 4 0,-3-4 0,3 4 0,-2 2 15,-1-6 0,3 1 0,0 5 0,-2-3 0,2 5 0,0-2 16,-3-8 0,3 8 0,-2 0 0,2 2 0,-2 3 16,-1-2 0,1-1 0,-1 3 0,1 0 15,-1-2 0,1-1 0,-1 8 0,1-5 0,-1 3 0,-2-3 16,3 2 0,-3 3 0,3-5 0,-1-2 0,-2-1 15,3 0 0,-1 1 0,1-1 0,-1-2 0,1 0 16,-1 2 0,1 1 0,-1-1 0,1-2 0,-1 2 16,1-2 0,0 0 0,2-3 0,0 3 15,-3 0 0,3-8 0,0 5 0,0-5 0,0 3 16,0-5 0,0-1 0,3-2 0,-1 3 0,1-3 0,-1 0 16,1 0 0,-1 8 0,3-8 0,-2 0 0,2 0 15,-5 0 0,5 2 0,0-2 0,0 0 0,0 0 16,0 0 0,-3 0 0,3 0 0,0 0 15,0 0 0,0 0 0,0 0 0,0 0 16,0-2 0,0-9 0,3-7 0</inkml:trace>
  <inkml:trace contextRef="#ctx0" brushRef="#br0">10450 17348 0,'8'-15'16,"-1"2"0,-4 3 0,-1 0 0,1-1 0,-1 4 15,1-1 0,-1 5 0,1-2 0,-1 3 0,-2-1 16,0 0 0,0 1 0,0-1 0,0 1 0,0-1 15,0 3 0,0-2 0,0 2 0,0 0 0,0 0 16,0 0 0,0 0 0,0 0 0,0 0 0,0 0 0,0 0 16,0 0 0,0 0 0,0 2 0,0 1 15,0-1 0,0 3 0,0 1 0,0-1 0,0 0 16,0-3 0,3 4 0,-1-1 0,0 0 0,1 0 0,-1 3 16,1-3 0,-1 2 0,3 1 0,0 0 15,3 2 0,-3-2 0,2 2 0,1 0 0,-1 3 16,1 0 0,-1-3 0,1 3 0,-1-5 0,1 5 0,2 0 15,-1-1 0,1 1 0,0 0 0,0 0 0,0 0 16,3 0 0,-1 2 0,3 0 0,-2-2 0,-1 3 16,3-4 0,0 4 0,0-1 0,0 1 0,0-4 15,0 4 0,0-1 0,-3 1 0,3-1 0,0 3 16,0 3 0,0-1 0,0 1 0,-3 2 0,3 2 16,0 4 0,0-1 0,0 3 0,0-1 0,0-1 15,0-1 0,-3 0 0,3 0 0,-3-2 0,1 0 16,-1-3 0,-2 0 0,0 0 0,0-2 0,0 4 0,3-4 15,-3-3 0,-1 5 0,1-3 0,-2-2 0,2 0 16,-3-2 0,1-1 0,-1 3 0,1-3 16,-1 1 0,-2-1 0,0-2 0,-2 0 0,-1 0 0,1-3 15,-1 0 0,1-5 0,-1 3 0,1-3 0,-3-2 16,0 4 0,0-7 0,0 3 0,0-3 0,0 5 16,0-5 0,0 3 0,-3 4 0,-2-4 0,0-3 15,-2 3 0,-3 4 0,-3-2 0,1-5 0,-1 0 16,1 0 0,-1-2 0,1-8 0,0-8 0</inkml:trace>
  <inkml:trace contextRef="#ctx0" brushRef="#br0">11398 17294 0,'3'3'16,"-1"-3"0,1 0 0,-3 0 0,0 0 0,0 0 16,0 0 0,0 0 0,0 0 0,0 3 15,0-1 0,0 1 0,-3 2 0,-2 0 0,0 0 0,-2 3 16,-1-1 0,-1 4 0,-4 2 0,1-1 0,-1 1 15,1 3 0,-3-1 0,0 0 0,0 1 0,-2-1 16,-3 3 0,2 3 0,-2-3 0,0 0 0,0 2 16,1-2 0,-1 3 0,0-1 0,-3 1 0,1-1 15,0 3 0,-3 0 0,0 6 0,-3 2 0,4 2 16,-4 3 0,1 2 0,-1 3 0,1 3 0,0 0 16,-1-1 0,1-4 0,4-1 0,1 1 0,0-3 0,2-5 15,0-1 0,2-1 0,4-1 0,-1-5 0,2 0 16,1 0 0,2-2 0,2 2 0,1-3 0,-1-2 15,1 0 0,2-2 0,0-1 0,0 0 0,2 1 16,1-3 0,-1-3 0,1-2 0,-1-1 0,1-2 16,2-2 0,-2-3 0,2 3 0,0-3 0,0 5 15,0-5 0,0 0 0,-3 0 0,3 0 0,0 0 16,0 2 0,0 1 0,0-1 0,-2 1 0,-1 5 16,1-3 0,-1-3 0,1 6 0,-1-5 0,1-3 15,-1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14833 9833 0,'-5'-5'0,"0"-3"0,5 0 0,0 1 16,0 2 0,0 2 0,0-2 0,0-3 15,0 3 0,0-3 0,0 3 0,0 0 0,0-3 0,0 1 16,0 2 0,0-1 0,0 4 0,0-1 0,0 1 16,0-1 0,2 1 0,-2-1 0,3 1 15,-1 2 0,-2 0 0,3 0 0,-1 0 0,1 0 0,-1 0 16,3 0 0,3 0 0,-3 0 0,2 0 0,-2 0 15,3 2 0,-1 1 0,3-1 0,0 1 0,-3-1 16,3-2 0,3 3 0,-1-1 0,3-2 0,0 3 16,0-3 0,0 3 0,0-3 0,2 0 0,1 2 15,-1-2 0,3 0 0,0 0 0,2 0 0,1 0 16,-1 0 0,1 0 0,-1 0 0,3 0 0,0 0 16,0 0 0,0 0 0,4 0 0,-1 0 0,2 0 15,0 0 0,-1 0 0,1-2 0,0-1 0,3 0 0,-4 3 16,1 0 0,0 0 0,0 0 0,0 0 0,0 0 15,-3 0 0,0 0 0,3 0 0,-2 0 0,2 0 16,-6 0 0,4 0 0,2 0 0,-3 0 0,0 3 16,1 2 0,2-5 0,-3 3 0,3-1 0,0 1 15,0-1 0,0-2 0,-1 0 0,1 3 0,3 0 16,-1-1 0,0 1 0,1 2 0,-1-3 0,0 1 16,1 0 0,-1-1 0,-2 1 0,0-1 0,0-2 15,0 0 0,-1 3 0,1-3 0,0 0 0,0 2 16,0-2 0,0 3 0,0-3 0,-1 3 0,1-3 15,0 0 0,0 0 0,0 0 0,0 0 0,2 2 16,0-2 0,1 0 0,-1 3 0,1-3 0,-1 0 0,-2 2 16,0-2 0,0 3 0,-1-3 0,-1 2 0,-3 1 15,0-3 0,-1 0 0,-1 2 0,-1-2 16,-2 3 0,-2-3 0,1 3 0,-1-3 0,-1 2 16,1-2 0,-1 0 0,1 3 0,-4-3 0,1 0 0,0 0 15,0 0 0,-2 0 0,-1 0 0,-2 0 0,0 0 16,0 0 0,0 0 0,0 0 0,0 0 0,-3 0 15,1 0 0,-1 0 0,-2 0 0,-2 0 0,2 0 16,-3 0 0,1 0 0,-1 0 0,1 0 0,-1 0 16,-2 0 0,3 0 0,-3 0 0,0 0 0,0 0 15,0 0 0,0 0 0,0 0 0,0 0 0,0 0 16,0 0 0,0 0 0,0 0 0,0 0 0,0 0 16,0 0 0,0 0 0,0 0 0,2 0 0,-2 0 15,0 0 0,0 0 0,0 0 0,0 0 0,0 0 0,0 0 16,0 0 0,0 0 0,0 0 0,0 0 15,0 0 0,0 0 0,0 0 0,0 0 0,0 0 0,0 0 16,0 0 0,0 0 0,0 0 0,0 0 0,0 0 16,0 0 0,0 0 0,0 0 0,0 0 15,0 0 0,0 0 0,0 0 0,0 0 0,0 0 0,0 0 16,0 0 0,0 0 0,0 0 0,0 0 0,0 0 16,0 0 0,0 0 0,0 0 0,0 0 0,0 0 15,0 0 0,0 0 0,0 0 0,3 0 0,-3 0 16,0 0 0,0 0 0,0 0 0,0 0 0,0 0 15,0 0 0,0 0 0,0 0 0,0 0 0,0 0 16,0 0 0,0 0 0,0 0 0,0 0 16,0 0 0,-5 0 0,-3 0 0,-4 0 0,-6 0 15,-2 0 0,-4 0 0,-4-8 0</inkml:trace>
  <inkml:trace contextRef="#ctx0" brushRef="#br0">8638 10031 0,'8'5'0,"-1"-3"0,1-2 16,-1 0 0,1 0 0,-1 0 0,1 0 0,-1 0 16,1 0 0,-1-2 0,1 2 0,-1 0 0,0-3 15,1 1 0,-1 2 0,-2-3 0,3 3 0,-3-2 16,0 2 0,2 0 0,-2 0 0,3 0 0,-1 0 15,1 0 0,-1 0 0,1 0 0,-1 0 0,3 0 16,0 2 0,0-2 0,0 0 0,2 3 0,1-1 16,2 1 0,0-3 0,0 2 0,-1 1 0,1-3 15,3 0 0,-1 0 0,1 2 0,-1-2 0,0 0 16,1 0 0,-1 0 0,3 0 0,-2 0 0,4 0 16,0 0 0,1 0 0,-1-2 0,1-1 0,2 1 15,-1-1 0,4 1 0,2-1 0,0 1 0,-1-1 0,1 0 16,0 1 0,-2-1 0,-1 1 0,0-1 0,-2 1 15,0-1 0,0 0 0,0 1 0,-3-3 16,1 2 0,-1 1 0,-2-1 0,0 0 0,-3 3 0,1 0 16,-1 0 0,1 0 0,-4 0 0,1 0 0,-2 0 15,-3 0 0,0 0 0,-3 0 0,1 0 0,-1-2 16,-2 2 0,-2 0 0,-1 0 0,1 0 0,-1 0 16,1 0 0,-1 0 0,1 0 0,-3 0 0,0 0 15,0 0 0,0 0 0,0 0 0,0 0 0,0 0 16,0 0 0,0 0 0,0 0 0,0 0 0,0 0 15,0 0 0,0 0 0,0 0 0,0 0 0,0 0 16,0 0 0,0 0 0,0 0 0,0 0 0,0 0 16,-3 0 0,-4-3 0</inkml:trace>
  <inkml:trace contextRef="#ctx0" brushRef="#br0">8569 12731 0,'2'5'0,"1"-3"16,-1-2 0,1 0 0,-1 0 0,1 0 0,-1 0 15,1 0 0,-1 0 0,-2 0 0,3 0 0,-3 0 16,0 0 0,2 0 0,-2 0 0,3 0 0,-3 0 15,2 0 0,-2 0 0,3 0 0,-3 0 0,2 0 16,-2 0 0,3 0 0,-3 0 0,0 0 0,2 0 16,-2 0 0,3 0 0,-1 0 0,0 0 0,-2 0 15,3 0 0,-1 0 0,1 0 0,-1 0 0,1 0 16,2 0 0,0 0 0,0 0 0,-3 0 0,3 0 16,-2 0 0,2 0 0,-3 3 0,3-3 0,-2 3 15,-1-3 0,3 0 0,-2 0 0,-1 2 0,3-2 0,-2 0 16,-1 0 0,1 3 0,2-3 0,-3 0 0,1 0 15,2 0 0,-3 0 0,1 0 0,2 0 16,-1 0 0,4 0 0,-3 0 0,0 0 0,2 0 0,1 0 16,-1 0 0,1 0 0,-1 0 0,3 0 0,0 2 15,0-2 0,-2 0 0,2 0 0,-3 3 0,3-3 16,0 2 0,0 1 0,0-3 0,0 3 0,0-3 16,0 2 0,0 1 0,2-3 0,-2 2 0,2 1 15,3-3 0,-2 2 0,2-2 0,-3 3 0,3-3 16,0 3 0,0-3 0,2 2 0,1-2 0,-1 0 15,1 0 0,-3 3 0,0-1 0,0-2 0,2 3 16,0-1 0,-2-2 0,0 0 0,0 3 0,0-3 0,3 3 16,-1-1 0,-2-2 0,0 3 0,0-1 0,0-2 15,0 0 0,-3 0 0,0 0 0,1 0 16,-1 3 0,-2-3 0,3 0 0,-1 0 0,-2 0 0,3 0 16,-3 0 0,0 0 0,-1 0 0,1 2 0,0-2 15,-2 0 0,-1 0 0,1 0 0,-1 0 0,1 3 16,2-3 0,-3 0 0,3 0 0,-2 0 0,-1 0 15,0 0 0,3 0 0,-2 0 0,-1 0 0,1 0 16,-1 0 0,1 0 0,-1 0 0,1 0 0,-1 0 16,1 0 0,-1 0 0,1 0 0,-3 0 0,2 0 15,-2 0 0,0 0 0,2 0 0,-4 0 0,2 0 16,2-3 0,-4 1 0,2 2 0,-3-3 0,3 3 0,-2 0 16,-1-2 0,3 2 0,-2-3 0,-1 3 0,1 0 15,-1 0 0,1 0 0,-1 0 0,1 0 0,-1-2 16,1 2 0,-3 0 0,0-3 0,2 3 0,-2 0 15,0-3 0,3 3 0,-3 0 0,0 0 0,0 0 16,0-2 0,0 2 0,0 0 0,0 0 0,0 0 16,0 0 0,0 0 0,0 0 0,0 0 0,0 0 15,2 0 0,-2 0 0,0 0 0,0 0 0,0 0 16,0 0 0,0 0 0,0 0 0,0 0 0,0 0 16,3 0 0,-3 0 0,0 0 0,0 0 0,0 0 15,0 0 0,0 0 0,0-3 0,0 3 0,0 0 0,0 0 16,0 0 0,0 0 0,0-2 0,0 2 0,0 0 15,0 0 0,0 0 0,2 0 0,-2 0 16,0 0 0,0 0 0,0 2 0,0 3 0,0 1 0,0-1 16,0 2 0,0 6 0,-5 0 0,0 0 0,0 0 15,0 0 0,-2-1 0,2-4 0,0-5 0</inkml:trace>
  <inkml:trace contextRef="#ctx0" brushRef="#br0">14649 12898 0,'7'5'0,"-4"-3"0,-1-2 0,1 0 16,-1 0 0,1 0 0,-1 0 0,1 0 0,-1 0 0,1 0 16,-3 0 0,2 0 0,-2 0 0,3 0 15,-3 0 0,2 0 0,-2 0 0,2 0 0,-2 0 16,3 0 0,-1 0 0,1 0 0,-1 0 0,1 0 16,-1 0 0,1 3 0,-1-3 0,1 2 0,-1-2 0,1 3 15,-1-3 0,1 0 0,-1 3 0,1-3 0,2 0 16,0 2 0,0-2 0,2 0 0,1 3 0,-1-3 15,1 0 0,-1 2 0,3-2 0,0 0 0,5 0 16,0 0 0,0 0 0,0 0 0,2 0 0,1 0 16,1 0 0,4 0 0,-1 0 0,3 0 0,0 0 15,0 0 0,2 0 0,3 0 0,-2 0 0,1 0 16,1 0 0,0-2 0,0-1 0,2 1 0,1-1 16,-1 0 0,0 1 0,3-1 0,0 1 0,2-1 0,1 3 15,-1-2 0,0 2 0,1-3 0,-1 3 0,0 0 16,1-2 0,-3 2 0,-1-3 0,1 3 15,3-3 0,-4 3 0,1-2 0,0 2 0,2 0 0,-2 0 16,0 0 0,0-3 0,-3 3 0,3 0 0,0-2 16,2 2 0,-2 0 0,3-3 0,-1 3 0,-2 0 15,0-2 0,-1 2 0,4 0 0,-6 0 0,0-3 16,3 3 0,-2-3 0,-1 3 0,0 0 0,1-2 16,-1 2 0,-2-3 0,0 1 0,0-1 0,-3 1 15,0-1 0,3 3 0,-5-3 0,3 1 0,-1-1 16,0 1 0,-2-1 0,0 1 0,0-1 0,0 0 15,0-2 0,-3 3 0,1-3 0,-1 2 0,0-2 16,1 2 0,-1-2 0,-2 3 0,0-3 0,-3-1 16,1 4 0,-1-3 0,1 0 0,-3 2 0,-1-2 15,1 2 0,-2-2 0,-3 3 0,2-1 0,1 0 0,-3 1 16,0-3 0,0 2 0,0 1 0,-3-1 0,0 0 16,1-2 0,-3 3 0,2-3 0,-2 2 0,-2 1 15,2-4 0,0 4 0,0-3 0,-3 2 0,3 1 16,-2-4 0,-1 4 0,3-3 0,-2 2 0,-1-2 15,1 2 0,-1 1 0,1-1 0,-1-2 0,1 3 16,-1-1 0,1 0 0,-1 1 0,1-1 0,-1 1 16,-2-1 0,3 1 0,-3-1 0,0 1 0,0-1 15,0 0 0,0 1 0,2-1 0,-2 3 0,0 0 0,0 0 16,0 0 0,3 0 0,-3 0 0,0 0 16,0 0 0,0 3 0,0 2 0,0 0 0,0 3 15,0-1 0,-5 6 0,0 0 0,0 0 0,-3 5 0,-2 2 16,0-4 0,0-1 0,-2-2 0,2-5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3805 8142 0,'10'-6'0,"0"-1"0,0-4 16,0 4 0,3-1 0,-4 0 0,6 1 0,-2 2 15,-3-1 0,2 4 0,-2-3 0,0 2 0,0 1 16,0-1 0,0 0 0,2 1 0,-2-1 0,0 3 16,5 0 0,-2 0 0,2 0 0,0 0 0,0 0 15,2 0 0,0-2 0,3 2 0,3 0 0,-1-3 16,1 1 0,1-1 0,-1 0 0,2-2 0,-3 3 15,0-6 0,3 3 0,-2 0 0,2 0 0,0 0 16,-1-3 0,6 3 0,0 0 0,0-1 0,0 4 16,0-3 0,2 0 0,0 2 0,1 0 0,-1 1 15,1-3 0,-1 2 0,0 1 0,1-4 0,-1 4 16,5-1 0,1 1 0,-1-1 0,0 1 0,3-1 16,0 1 0,0-1 0,0 0 0,-1-2 0,1 3 15,2-1 0,1-2 0,-1 0 0,3 0 0,0 0 16,-1 2 0,1 0 0,0 1 0,-3-1 0,1 1 0,-3-1 15,2 1 0,0 2 0,0 0 0,1 0 16,2 0 0,-3 0 0,-2 0 0,0 0 0,-1 0 16,4 2 0,-4 1 0,4 2 0,-3-3 0,2 4 0,3-1 15,-1 0 0,-1 0 0,-1 0 0,-2 0 0,2 0 16,-2 1 0,2-1 0,1 2 0,-1 1 0,0-3 16,1 3 0,-1-3 0,0 0 0,1 0 0,-4 3 15,1-3 0,0 0 0,0 0 0,0 1 0,-1-1 16,4 2 0,-3-2 0,2 3 0,-2-3 0,0 0 15,-1 1 0,1 1 0,0-2 0,-3 1 0,1-1 16,1 0 0,-1 0 0,-1 0 0,0 0 0,1 0 16,-1 0 0,-2 1 0,-3-1 0,1 0 0,-1 0 0,0 0 15,3 0 0,-2 0 0,-1 1 0,0-1 0,1 0 16,-4 0 0,1 0 0,0 0 0,-5 0 16,0 0 0,0 1 0,-3-1 0,1 0 0,-1 0 0,-5 0 15,1-2 0,2-1 0,-3 3 0,1 1 0,-1-1 16,1-3 0,-4 1 0,1-1 0,0 4 0,0-1 15,0-5 0,0 5 0,0-3 0,-3 1 0,1-1 16,-1-2 0,-2 0 0,3 6 0,-1-6 0,-2 2 0,3-2 16,-1 0 0,0 0 0,1 0 0,-1 0 15,1 0 0,-1 0 0,1 0 0,2 0 0,0 0 16,0 0 0,-1 0 0,1 0 0,0-2 0,3-1 0,-1 0 16,1 1 0,1-1 0,1 1 0,0-3 15,0 0 0,0-1 0,0 1 0,0 3 0,0-3 16,-3-3 0,1 5 0,2-2 0,-3 0 0,0 0 0,1 0 15,-3 0 0,-3-1 0,1 1 0,-3 3 0,0-3 16,-3 2 0,1 1 0,-3-1 0,-3 3 0,0 0 16,1 0 0,-1 0 0,1 0 0,-3 0 0,0 0 15,0 0 0,0 0 0,0 0 0,0 0 0,0-3 16,0 3 0,0 0 0,0 0 0,0 0 0,0 0 16,0 0 0,0-2 0,0 2 0,-5 0 0,0 0 15,0 0 0,0-3 0,0 1 0,0 2 0,0 0 16,-2-3 0,-1 1 0,1 2 0,-1 0 0,1 0 0,-1 0 15,-2 0 0,-2 0 0,-1 0 0,1 0 16,0 2 0,-1 3 0,1 0 0,-1 1 0,3-4 16,3-2 0,4 0 0,3-2 0</inkml:trace>
  <inkml:trace contextRef="#ctx0" brushRef="#br0">17757 7659 0,'-5'5'0,"3"-2"0,2-3 16,0 0 0,0 0 0,0 0 0,0 0 0,0 0 15,0 0 0,0 0 0,0 0 0,2 0 0,3 0 0,3 0 16,-1-3 0,1 3 0,-1 0 0,0-2 16,3 2 0,0 0 0,0 0 0,3 0 0,2 0 15,0 0 0,0 0 0,-1 0 0,1 0 0,3 0 0,-1 0 16,-2 0 0,0 0 0,3 0 0,-1 0 0,0 0 16,1 0 0,-1 0 0,1 0 0,4 0 0,0 0 15,1 0 0,-1 0 0,1 0 0,2 0 0,-1 0 16,1 0 0,0 0 0,-2 0 0,1 0 0,1 0 15,0 2 0,-2 1 0,-1-1 0,3 1 0,-3-1 16,1 1 0,-1 0 0,1-1 0,-1 1 0,0-1 16,1 1 0,-1-1 0,1 1 0,1 0 0,-1-1 15,2 1 0,-3-3 0,0 5 0,1-5 0,-1 2 0,-4 1 16,-1-3 0,1 0 0,-1 2 0,-2-2 16,-3 0 0,-2 3 0,0-3 0,0 0 0,0 0 15,0 3 0,-2-3 0,-1 2 0,-2-2 0,-2 0 0,1 0 16,-1 0 0,-1 0 0,1 0 0,-1 0 0,1 0 15,-1 0 0,1 0 0,-1 0 0,1 0 16,-1 0 0,-2 0 0,0 0 0,3 0 0,-3 0 0,0 0 16,2 0 0,-2 0 0,0 0 0,0 0 0,0 0 15,3 0 0,-3 0 0,0 0 0,0 0 0,0 0 16,0 0 0,0 0 0,0 0 0,-3 0 0,-2 0 16,-2 0 0,-6-2 0,1-4 0,-3-1 0,-5-9 15</inkml:trace>
  <inkml:trace contextRef="#ctx0" brushRef="#br0">3522 13283 0,'7'-5'0,"-4"-1"0,-1 4 16,0-1 0,1 1 0,-3-1 0,2 3 0,-2 0 15,0 0 0,0 0 0,0 0 0,0 0 0,0 0 16,0 0 0,0 0 0,0 0 0,0 0 0,0 0 16,0 0 0,0 0 0,0 0 0,3 0 0,-3 0 15,0 0 0,0 0 0,2 0 0,-2 0 0,3 0 16,-3 0 0,2 0 0,1 0 0,-1 0 0,1 0 15,-1 0 0,1 0 0,-1 0 0,1 0 0,2 0 0,-3 0 16,3 0 0,0 0 0,-2 0 0,-1 0 16,3 0 0,0 0 0,0-2 0,0 2 0,0 0 0,3 0 15,-3 0 0,2-3 0,1 3 0,-1 0 0,0 0 16,1-3 0,-1 3 0,3 0 0,0 0 16,0 0 0,-2 0 0,2 0 0,0 0 0,0 0 0,-3 0 15,3 0 0,0 0 0,-3 0 0,3 0 0,0 0 16,0 0 0,0 0 0,0 0 0,0 0 0,0 0 15,-2 0 0,2 0 0,-1 0 0,-1 0 0,2 0 16,0 0 0,0 0 0,0 3 0,0-3 0,0 3 16,0-1 0,0-2 0,0 3 0,-1-3 0,1 2 0,0-2 15,3 3 0,2-1 0,0-2 0,0 0 0,0 0 16,-1 0 0,1 0 0,0 0 0,3 0 16,-3 0 0,2 0 0,1 0 0,-4 0 0,4 0 0,-1 0 15,-2 0 0,0 0 0,0 0 0,0 0 0,0 0 16,0 0 0,2 0 0,-2 0 0,0 0 15,0 0 0,0 0 0,0 0 0,0 0 0,0 0 0,0 0 16,2 0 0,-2 0 0,3 0 0,-3 0 0,2 0 16,0 0 0,1 0 0,-1 0 0,1 0 0,-1 0 15,0 0 0,1 0 0,-1 0 0,1 3 0,-1-3 16,1 0 0,-1 3 0,0-3 0,1 2 0,-1 1 0,1-3 16,-1 2 0,-2-2 0,0 0 0,2 3 15,1-1 0,-1-2 0,1 3 0,-1-3 0,0 0 16,1 0 0,-1 2 0,3-2 0,-2 3 0,2-3 0,-3 0 15,0 0 0,1 0 0,-1 0 0,1 0 0,2 0 16,-3 0 0,0 0 0,1 3 0,-1-3 0,1 0 16,-1 2 0,1-2 0,-1 0 0,0 0 0,1 0 15,-1 0 0,1 0 0,2 0 0,-3 0 0,3 0 16,0 0 0,0 0 0,0 3 0,-3-3 0,3 0 16,-3 2 0,1-2 0,-1 0 0,3 3 0,-2-3 15,-1 2 0,0-2 0,-2 0 0,0 0 0,0 3 16,0 0 0,0-3 0,0 5 0,0-3 0,0 1 0,0-1 15,0-2 0,0 0 0,0 3 0,2 0 0,-2-3 16,2 2 0,-2-2 0,3 0 0,-1 3 16,-2-1 0,2-2 0,-2 3 0,3-3 0,-3 0 0,0 0 15,2 2 0,-2-2 0,0 3 0,0-3 0,0 0 16,0 3 0,0-1 0,0-2 0,-3 3 0,1-1 16,-1-2 0,0 0 0,1 3 0,-1-3 0,1 2 15,2 1 0,-3-3 0,1 0 0,-1 0 0,0 0 0,1 2 16,-1-2 0,-2 0 0,0 3 0,0-3 15,0 0 0,0 3 0,0-1 0,0-2 0,0 3 16,-3-3 0,1 0 0,-1 2 0,1-2 0,-1 0 0,1 0 16,-3 3 0,0-3 0,0 0 0,-3 2 0,3-2 15,-2 3 0,-1-3 0,1 0 0,-1 3 16,1-3 0,-1 0 0,1 0 0,-3 0 0,0 0 0,2 0 16,-2 2 0,0-2 0,0 0 0,0 0 0,0 0 15,3 0 0,-3 0 0,0 0 0,0 0 0,0 0 16,0 0 0,0 0 0,0 0 0,0 0 0,0 0 15,0 0 0,0 0 0,0 0 0,0 0 0,0 0 16,0 0 0,0 0 0,0 0 0,0 0 0,0 0 16,0 0 0,0 0 0,0 0 0,0 0 0,0 0 15,0-2 0,0-1 0,0 0 0,0 1 0,0-1 16,-3-2 0,-2 0 0,0 2 0,0 1 0,-2-1 0,-6 1 16,1 2 0,-1 0 0,-4 0 0,0 2 0,-1 1 15,-2-3 0,0 0 0,3 0 0</inkml:trace>
  <inkml:trace contextRef="#ctx0" brushRef="#br0">6533 14189 0,'0'-13'0,"0"3"0,0-1 0,-3 1 16,1 2 0,-3 1 0,2-1 0,1 0 0,0 6 15,-1-3 0,1 2 0,-1 0 0,3 1 0,-2-1 16,2 1 0,-3-1 0,1 1 0,-1 2 0,1 0 0,-1 0 15,3 0 0,-2 0 0,2 0 0,-3 0 0,3 0 16,-2 0 0,2 0 0,0 0 0,0 0 16,0 0 0,0 0 0,0 0 0,0 0 0,0 0 0,2 0 15,1 2 0,4-2 0,1 0 0,2 0 0,-1 3 16,1-1 0,5 1 0,0-1 0,3 1 0,-1 0 16,3-1 0,2 1 0,6-3 0,2 0 0,5 0 15,2 0 0,0 0 0,1 0 0,1 0 0,1 0 16,0 0 0,2 0 0,1-5 0,1-3 15,1 0 0,0 0 0,2 1 0,1-4 0,-1 1 0,0 0 16,0 0 0,1-3 0,-1 0 0,3 3 0,0-1 16,-1 1 0,-1 0 0,-1 0 0,0 2 0,-2 0 15,-3 6 0,1-3 0,-4 2 0,1 0 0,0 1 16,-3 2 0,-4 0 0,-1 0 0,0 0 0,-4 0 0,-3 0 16,0 0 0,-3 0 0,-5 0 0,1 2 15,-1-2 0,-2 0 0,0 3 0,0 0 0,-3-1 16,1 1 0,-3-1 0,2 1 0,-2-1 0,3-2 0,-3 3 15,0 0 0,-3-3 0,1 2 0,-1 1 0,0-3 16,1 0 0,-3 0 0,-3 0 0,3 2 0,-2-2 16,-1 3 0,1-3 0,-1 0 0,1 0 0,-1 2 15,1-2 0,-1 0 0,-2 0 0,0 0 0,0 0 16,3 0 0,-3 0 0,0 0 0,0 0 0,0 0 16,0 0 0,0 0 0,0 0 0,0 0 0,0 0 15,0 0 0,0 0 0,0 0 0,0 0 0,0 0 16,0 0 0,0 0 0,0 0 0,0-2 0,0-1 15,0 1 0,0-1 0,0 1 0,-3-4 0,1 4 16,2-3 0,0 2 0,0 1 0,-3-1 0,3-2 16,0 2 0,0 1 0,0-1 0,0 1 0,0-1 0,0 0 15,0 1 0,0-1 0,0 1 0,0 2 0,0 0 16,0-3 0,0 1 0,3-1 0,2 1 16,0-1 0,2 3 0,1-3 0,2 1 0,0 2 0,2-3 15,3 1 0,0-1 0,2 1 0,1-1 0,2 0 16,2 1 0,0-1 0,3-2 0,3 0 0,2 2 15,-1 1 0,1-3 0,3 0 0,-1 2 0,0-2 16,3 2 0,0 1 0,0-1 0,-3-2 0,6 0 0,-1 2 16,0 1 0,1-1 0,-1-2 0,3 3 15,0-1 0,4 0 0,-1 1 0,-1-1 0,3 1 16,0-1 0,-1 1 0,-1-1 0,1 0 0,1 3 0,0 0 16,-3 0 0,1 0 0,-1-2 0,-2 2 0,2-3 15,-2 3 0,2 0 0,1 0 0,-1 0 0,0 0 16,0 0 0,1 0 0,-1 0 0,-2 0 0,2 0 15,1 0 0,-1 0 0,3 0 0,-3 0 0,0 0 16,3 0 0,-3 0 0,1 0 0,-4 0 0,1 0 16,0 3 0,0 2 0,0-5 0,0 3 0,-3 2 15,0 0 0,1-3 0,-6 1 0,0 0 0,1-1 16,-1 1 0,-2 2 0,0 0 0,-5 0 0,0 0 16,-1 0 0,-1-2 0,-3 2 0,-3 0 0,1-2 15,-4-3 0,-4 0 0,0 2 0,0 1 0,-2-3 16,-3 2 0,-3 1 0,1 2 0,-1-2 0,1-1 0,-3 3 15,0 1 0,-3-1 0,-4 2 0,-6 4 0,-2-1 16,-5-2 0,-2-1 0,-5 1 0,-3-3 16,0-5 0</inkml:trace>
  <inkml:trace contextRef="#ctx0" brushRef="#br0">7140 15870 0,'3'5'15,"-1"-5"0,1 0 0,-1 0 0,3 0 0,0 0 16,0 0 0,0 0 0,0 0 0,2 0 0,1 0 16,-3 0 0,2 0 0,1 0 0,-1 0 15,1 0 0,-1 0 0,1 0 0,-1 0 0,3 0 0,0 0 16,0 0 0,0 0 0,0 0 0,0 0 0,0 0 15,2 0 0,1 0 0,2 0 0,-3 0 16,3 0 0,0 0 0,0 0 0,0-3 0,0 1 0,0-1 16,2 1 0,1-1 0,4 1 0,0-1 0,1 0 15,2 1 0,2-1 0,0 1 0,3-3 0,0 2 16,-2-2 0,1 0 0,-1 2 0,-1-2 0,1-3 16,-1 3 0,3 0 0,0 3 0,-1-4 0,1 1 15,3 3 0,-1-3 0,0 2 0,1 0 0,-1 1 0,0-3 16,1 2 0,-1 1 0,1-1 0,-1 0 0,0 1 15,3-1 0,0 1 0,0-1 0,0 1 16,2-1 0,-2 1 0,0-1 0,-1 0 0,-1 1 0,-1 2 16,1 0 0,-1-3 0,3 3 0,0 0 0,-1 0 15,1 0 0,3 0 0,-1 0 0,0 0 16,1 0 0,-4 0 0,-1 0 0,2 0 0,2 0 0,0 0 16,1 0 0,1 0 0,1 0 0,0-2 0,2 2 15,1 0 0,-4-3 0,1 3 0,0 0 0,0 0 16,0-2 0,-3 2 0,0 0 0,3 0 0,-2 0 15,-1 0 0,0 0 0,-2 0 0,-3 0 0,1 0 16,-1 0 0,0-3 0,3 3 0,0 0 0,0 0 16,-3-3 0,3 3 0,0 0 0,0 0 0,-3 0 15,1 0 0,-1 0 0,-2 0 0,2 0 0,-2 0 16,0 0 0,0 0 0,0-2 0,-3 2 0,0 0 0,-2 0 16,0 0 0,0 0 0,0 0 0,0 0 0,-3 0 15,-2 0 0,-2 0 0,-1 0 0,0 0 0,1 0 16,-3 0 0,0 0 0,-3 0 0,-2 0 0,3 0 15,-4 0 0,1 0 0,0 0 0,-2 0 0,-1 0 16,1 0 0,-3 0 0,0 0 0,0 0 0,0 0 16,-3 2 0,1-2 0,-1 3 0,1-3 0,-1 3 15,1-3 0,-1 0 0,1 0 0,-1 0 0,-2 2 0,3-2 16,-1 0 0,-2 0 0,0 0 0,3 0 0,-3 0 16,2 0 0,-2 0 0,3 0 0,-3 0 15,2 0 0,-2 0 0,0 0 0,0 0 0,0 0 0,3 0 16,-3 0 0,0 0 0,0 0 0,0 0 0,0 3 15,0-3 0,0 0 0,0 0 0,2 0 16,-2 0 0,0 0 0,0 0 0,0 0 0,0 0 0,0 0 16,0 0 0,0 0 0,0 0 0,0 2 0,0 1 15,0 2 0,0 0 0,-5 0 0,-2 0 0,-3 3 16,-3 0 0,-4-1 0,-3-1 0,0-6 0,0 0 16</inkml:trace>
  <inkml:trace contextRef="#ctx0" brushRef="#br0">5373 8011 0,'-7'-8'16,"-1"0"0,1 6 0,-1-3 0,3-1 0,0 4 15,0-1 0,0 1 0,0-3 0,0 2 0,0 0 16,0 1 0,3-1 0,-3 1 0,5-1 0,-2 1 15,2-1 0,-3 3 0,3 0 0,-2 0 0,2-3 0,0 3 16,-3 0 0,3 0 0,0-2 0,0-1 16,0 3 0,0-2 0,-2 2 0,2 0 0,0 0 0,0 0 15,0 0 0,0-3 0,0 3 0,0 0 0,0 0 16,0 0 0,0 0 0,0 0 0,0 0 0,2 0 16,3-2 0,3 2 0,-1-3 0,0 1 0,1 2 15,-1-3 0,3 3 0,0-3 0,0 3 0,0-2 16,3 2 0,-1-3 0,1 1 0,1 2 0,-1-3 15,2 1 0,-3-1 0,1 0 0,2 3 0,0 0 16,-3 0 0,3-2 0,-3 2 0,3 0 0,0 0 16,-2 0 0,2 0 0,-3 0 0,3 0 0,-3 0 15,1 0 0,-1 0 0,-2 0 0,3 0 0,-3 0 0,2 0 16,-2 0 0,0 0 0,0 0 0,0 0 16,0 0 0,-3 0 0,1 0 0,2 2 0,-3 4 15,1-4 0,2-2 0,0 3 0,-3-1 0,3 1 0,0-1 16,0-2 0,0 0 0,0 0 0,0 3 0,0-3 15,0 3 0,0-3 0,0 2 0,0 1 0,0-3 16,-3 2 0,1-2 0,-1 0 0,0 0 0,1 0 16,-1 0 0,1 3 0,-3-1 0,0-2 0,0 0 15,0 0 0,0 0 0,-3 3 0,3-3 0,0 0 16,0 2 0,0-2 0,-2 0 0,2 0 0,0 3 16,0-3 0,0 0 0,0 0 0,-1 0 0,1 0 15,3 0 0,-1 0 0,1 0 0,-1 0 0,-2 0 0,3 0 16,-1 0 0,1 0 0,2 0 0,0 0 15,0-3 0,0 1 0,-1-1 0,4 1 0,-1-1 16,3 1 0,0-3 0,0-3 0,0 0 0,0 3 0,2 0 16,1-3 0,-1 0 0,1 3 0,2-2 0,-3 1 15,0 4 0,3-3 0,-2 0 0,-1 0 16,1-3 0,-1 5 0,3-2 0,-3-3 0,1 3 0,-1-2 16,1 1 0,-1 1 0,0-2 0,1 1 0,-1 1 15,1-2 0,2 2 0,0-3 0,-1 3 0,4 0 16,-3-3 0,2 3 0,-2-3 0,3 3 0,-1 0 15,0 0 0,1-1 0,-3-1 0,2-1 0,-2 3 16,0 0 0,2 0 0,1-3 0,-3 3 0,-1 0 16,4-3 0,-1 3 0,-2 0 0,3 0 0,-1-1 15,0 1 0,1 0 0,-1 0 0,1 3 0,-1-4 16,0 1 0,1 0 0,-1 0 0,1 0 0,-1 0 0,0 0 16,1-1 0,-1-1 0,1 2 0,-1-1 0,0 1 15,3 0 0,0 0 0,0 0 0,0 0 0,0 2 16,0-2 0,2 0 0,0 0 0,-2 0 0,3 0 15,-3-1 0,-1 1 0,1 0 0,0 3 0,0-1 16,0 0 0,0-2 0,0 0 0,0 3 0,0-1 16,-3 1 0,0-1 0,1 0 0,-1 1 0,1-1 15,-6 1 0,0-1 0,1 3 0,-1-2 0,1-1 0,-3 0 16,-1 3 0,-4 0 0,3-2 0,-3 2 0,0 0 16,-3-3 0,1 3 0,-6 0 0,3 0 15,-2 0 0,-1 0 0,1 0 0,-1-2 0,1 2 0,-3 0 16,0 0 0,0 0 0,0 0 0,0 0 0,0 0 15,0 0 0,0 0 0,0 0 0,0 0 16,0 0 0,0-3 0,0 3 0,-5 0 0,0-2 0,0 2 16,0 0 0,-3 0 0,1 0 0,-6 0 0,1 2 15,-3 3 0,0 3 0,-2 0 0,-3 5 0,2-1 16,-2 1 0,5 0 0,1-5 0,-1-3 0,5-3 16</inkml:trace>
  <inkml:trace contextRef="#ctx0" brushRef="#br0">10052 10362 0,'30'5'15,"0"0"0,0-5 0,-3 0 0,3 0 16,0 0 0,0 0 0,-1 0 0,1 0 0,0 0 16,0 3 0,-3-1 0,1 3 0,-3-2 0,2-1 0,0 4 15,1-6 0,2 2 0,0 1 0,-1-3 0,1 2 16,0-2 0,0 0 0,0 0 0,0 0 0,0 0 15,2 0 0,-2 0 0,0 0 0,2 0 16,-2 0 0,2 0 0,1-2 0,1-1 0,1 1 0,3-1 16,-1-2 0,-2 0 0,2 0 0,-2 2 0,0-2 15,2 0 0,-2 0 0,2-3 0,1 3 0,-1 0 16,0 0 0,3-3 0,-3 0 0,3 3 0,-2-3 16,-1 1 0,0-1 0,1 0 0,-1 0 0,0 1 0,3-1 15,-3 0 0,1 1 0,2-1 0,-3 0 0,0 3 16,1-3 0,-1 3 0,0-2 0,1-1 15,-4 3 0,4-3 0,-1 3 0,0 0 0,1-3 0,-1 0 16,-2 6 0,2-3 0,-2 0 0,0-3 0,0 5 16,0-2 0,-1 0 0,4-3 0,-3 6 0,2-3 15,0 0 0,1-1 0,-4 4 0,4-3 16,-6 2 0,3 1 0,0-1 0,0 0 0,-3 1 0,3-1 16,0 1 0,-1-1 0,1 1 0,0-1 0,0 0 15,0 1 0,2-1 0,-2 1 0,0-1 0,0 1 16,0-1 0,-1 0 0,1 1 0,3-1 0,-1 3 15,0-2 0,1 2 0,-1 0 0,0-3 0,1 3 0,-1 0 16,0 0 0,1 0 0,-1 0 0,3-2 16,-3 2 0,3 0 0,0 0 0,0 0 0,-1 0 15,1 0 0,0 0 0,0 0 0,0 0 0,-3 0 16,3 0 0,0 0 0,-1 0 0,1 0 0,0 0 0,2 0 16,1 0 0,-4 0 0,1 0 0,0 0 0,0 0 15,0 0 0,0 0 0,-1 0 0,1 0 0,0 2 16,0 1 0,-3-3 0,1 0 0,-1 0 0,0 0 15,-4 0 0,-1 0 0,0 0 0,1 0 0,-4 0 16,-4 0 0,0 0 0,0 0 0,-2 0 0,-6 0 16,-2 0 0,-3 0 0,-2 0 0,0 0 0,-2 0 15,-6 0 0,1 0 0,-3 0 0,0 0 0,0 0 16,0 2 0,-3-2 0,-2 0 0,-5 0 16,-2 0 0,2 0 0,0-7 0</inkml:trace>
  <inkml:trace contextRef="#ctx0" brushRef="#br0">17618 7880 0,'15'0'0,"0"-3"15,0 1 0,-6-1 0,4-2 0,-3 2 16,0 1 0,0-1 0,0 1 0,0-1 0,0 1 0,-3 2 16,1 0 0,2 0 0,-3 0 0,0 0 0,3 0 15,-2-3 0,2 0 0,0 3 0,0-2 16,0 2 0,2 0 0,1 0 0,2 0 0,-1 0 16,1 0 0,3 0 0,-1-3 0,1 3 0,-1 0 0,1-2 15,1 2 0,4 0 0,-1 0 0,1 0 0,-1 0 16,0 0 0,3 0 0,3 2 0,2 1 0,-1-1 15,1 1 0,0-3 0,0 0 0,0 5 0,0-2 16,0-1 0,-1 3 0,-1-2 0,-3 2 0,5 0 16,-3 0 0,3 0 0,-3 1 0,3-1 0,0 0 15,0 0 0,0 0 0,0 3 0,-1-3 0,1 3 16,-2-1 0,-3 1 0,-1 0 0,1-1 0,0 1 16,-2-3 0,-1 0 0,-5 1 0,1-1 0,-3 0 15,0 0 0,-5 0 0,0 0 0,0 0 0,-3-5 16,-2 3 0,0-1 0,0 1 0,-3-3 0,1 0 15,-1 0 0,1 3 0,-1-3 0,1 2 0,-1-2 16,1 0 0,-3 0 0,0 0 0,2 0 0,1 0 16,-3 0 0,0 0 0,0 0 0,0 0 0,0 0 15,0 0 0,0 0 0,0 0 0,0 0 0,0 0 0,0 0 16,0 0 0,0 0 0,0 0 0,0 0 0,0 0 16,0 0 0,0 0 0,0 0 0,0 0 15,0 3 0,0-1 0,0 1 0,0-1 0,0 1 0,-3 2 16,-2 0 0,0 0 0,-2 1 0,-1 1 15,-4 6 0,0 0 0,-3-3 0,0-2 0,0 0 16,0-3 0</inkml:trace>
  <inkml:trace contextRef="#ctx0" brushRef="#br0">3947 8347 0,'8'-10'0,"-1"2"15,-2 0 0,3 3 0,-4 3 0,4-4 0,-1 1 16,1 0 0,-1 0 0,1 2 0,-1 1 0,1-1 16,-1 1 0,1-1 0,2 1 0,0 2 0,0-3 15,-1 0 0,4 1 0,2-1 0,0 1 0,0-3 0,5-1 16,0 1 0,2 0 0,0-2 0,3-1 15,0 0 0,0 0 0,5-2 0,0 0 0,0 0 16,-1-1 0,6 1 0,3-3 0,-1 0 0,0 3 0,3-3 16,2 0 0,1 3 0,-3 0 0,4 0 0,-1-3 15,1 0 0,1 0 0,3 0 0,-1 1 0,0-4 16,3 3 0,2-2 0,0-1 0,1 1 0,-1 0 16,0-1 0,0 1 0,3-1 0,0 1 0,0 0 15,-1 4 0,1-1 0,0-1 0,0 2 0,-1 1 16,4 0 0,-4 0 0,1-1 0,0 4 0,0-1 15,-1 0 0,1 3 0,-2 0 0,-1 2 0,-2 1 16,-3-3 0,0 2 0,0 1 0,1-1 0,-1 1 0,0 2 16,-2-3 0,2 3 0,1 0 0,-4 0 15,1 0 0,-5 0 0,0 0 0,0 0 0,0 0 16,-3 0 0,0 0 0,1 0 0,-1 3 0,0-1 0,0 1 16,-4-3 0,-1 2 0,1-2 0,-1 3 0,0-3 15,-2 2 0,0 1 0,-5-3 0,0 0 16,0 2 0,-3 4 0,0-4 0,1 1 0,-6 2 0,1-3 15,-1 1 0,1 0 0,-4-1 0,-4 3 0,0-2 16,0 2 0,0-2 0,-2 2 0,-1 0 0,-2 0 16,-2 0 0,-1 0 0,-2 3 0,0 5 0,-2 0 15,-3-1 0,-8 1 0,1-2 0,-6-4 0,-2-2 16</inkml:trace>
  <inkml:trace contextRef="#ctx0" brushRef="#br0">10241 10133 0,'37'0'0,"8"0"16,3 0 0,1 0 0,4-2 0,-1-1 0,0 1 16,0-1 0,3 0 0,2 1 0,-2-1 0,0 1 15,0-1 0,-1-2 0,1-3 0,0 3 0,-3 0 16,0-3 0,1 3 0,-1 0 0,-2-3 0,2 3 15,3 0 0,2 0 0,0 0 0,0 0 0,3 0 16,0 0 0,2 2 0,0 0 0,-2 1 16,0-1 0,0 1 0,-1-1 0,1 1 0,0-1 0,-1 0 15,1 3 0,0-2 0,0-1 0,-1 1 0,4-1 16,-4 1 0,1 2 0,0-3 0,0 3 0,-1-3 16,-4 3 0,5-2 0,-6 2 0,1 0 0,0-3 15,0 3 0,-1 0 0,-1 0 0,-3 0 0,-3 0 16,0 0 0,-2 0 0,-3 0 0,-2 0 0,-3 0 15,-4 0 0,-1 0 0,-2 0 0,-5 0 0,0 0 16,-3 0 0,-2 0 0,-3 0 0,1 0 16,-1 3 0,1-3 0,-1 0 0,1 0 0,1 0 15,1-5 0,3-6 0</inkml:trace>
  <inkml:trace contextRef="#ctx0" brushRef="#br0">17463 7700 0,'55'3'0,"-8"-3"0,-14 0 0,-8 0 16,-8 0 0,1 0 0,-4 0 0,1 0 0,0 0 15,0-3 0,0 3 0,3-2 0,-1 2 0,0-3 16,6 0 0,-1 3 0,1-2 0,-1 2 0,3-3 16,2 1 0,1-1 0,2 3 0,-1-2 0,1-1 15,0 0 0,5 1 0,2 2 0,1 0 0,4 0 16,3 0 0,0 0 0,-1 0 0,1 0 0,0 0 0,2 0 15,1 0 0,-1 0 0,0 0 0,3 5 0,2-5 16,-2 3 0,0-1 0,2 1 0,0 2 16,0-3 0,1-2 0,-6 3 0,0 0 0,1-3 15,-1 2 0,-5 1 0,-4-3 0,-6 0 0,-2 0 16,-3 0 0,-2 0 0,-3 0 0,1 0 0,-3 0 16,-3 0 0,1 0 0,-1 0 0,0 0 0,-2 0 0,-5 0 15,0 0 0,-2 0 0,-1 0 0,-2 0 0,-2 0 16,-1 0 0,1 0 0,-1 0 0,-2 0 15,0 0 0,0 0 0,-5 0 0,-2 0 0,-3 0 16,-5 0 0,-5 0 0,0 0 0,-2 0 0,-6 0 16,3 0 0,3 0 0,0-3 0</inkml:trace>
  <inkml:trace contextRef="#ctx0" brushRef="#br0">4333 16868 0,'7'5'0,"-4"-2"0,-1-3 0,1 0 16,-3 0 0,0 0 0,0 0 0,0 3 0,0-1 15,0 1 0,0-1 0,0 1 0,0 2 0,0-2 16,0 2 0,0-3 0,0 1 0,0-1 0,0 1 0,0 0 15,0-3 0,0 2 0,0-2 0,0 0 0,0 0 16,0 0 0,0 0 0,0 3 0,0-3 16,0 0 0,0 2 0,0-2 0,0 3 0,0-1 15,0-2 0,0 3 0,2-1 0,1-2 0,-1 3 0,1-3 16,-1 3 0,1-1 0,-1 1 0,1-1 0,-1-2 16,1 0 0,-1 3 0,1-1 0,-1 1 0,1-3 15,-1 3 0,1-1 0,-1 1 0,3-1 0,-2-2 16,-1 3 0,1-3 0,-1 2 0,3-2 0,-2 0 15,-1 3 0,0-3 0,1 0 0,-1 0 0,1 3 16,2-3 0,-3 0 0,1 0 0,-1 2 0,1-2 16,2 3 0,-3-1 0,1-2 0,2 3 0,-3-1 15,1-2 0,-1 0 0,3 0 0,0 3 0,-2-3 16,2 0 0,0 0 0,0 0 0,0 0 0,0 3 16,0-3 0,0 2 0,0-2 0,0 0 0,0 3 0,-1-3 15,4 2 0,-1-2 0,-2 0 0,3 0 0,-3 0 16,2 3 0,1-3 0,-1 0 0,-2 0 0,3 0 15,-1 0 0,1 2 0,-1-2 0,1 0 0,-1 3 16,0-1 0,1-2 0,-1 0 0,1 3 0,-1-3 16,1 0 0,-3 3 0,2-3 0,1 2 0,-1-2 15,1 0 0,-1 0 0,1 0 0,-1 0 0,-2 0 16,3 0 0,-1 0 0,-2 0 0,0 0 0,2 0 16,-2 0 0,3 0 0,-3 0 0,2 0 0,-2 0 0,3 0 15,-1 0 0,-2 0 0,3 0 0,-1 0 16,1 0 0,-1 0 0,0 0 0,1 0 0,2 0 15,0 0 0,0 0 0,0 0 0,0 0 0,2 0 0,3 0 16,-2 0 0,-1 0 0,3 0 0,-3 0 0,3 0 16,-2-2 0,2 2 0,-3 0 0,3-3 15,-2 3 0,-1-3 0,0 1 0,1 2 0,-1 0 0,1 0 16,-1 0 0,1 0 0,-1-3 0,0 3 0,-2 0 16,3 0 0,-1 0 0,1 0 0,-3 0 0,2 0 15,1 0 0,-3 0 0,2 0 0,0 0 0,-2 0 16,0 0 0,3 0 0,-1 0 0,1 0 0,-1 0 15,1 0 0,-1 0 0,0 0 0,1 0 0,-1 0 16,-2 0 0,3 0 0,-3 0 0,0 0 0,0 0 16,2 0 0,-2 0 0,0 0 0,0 0 0,0 0 0,2 0 15,-2 0 0,0 0 0,0 0 0,0 0 0,0 0 16,0 0 0,0 0 0,0 0 0,0 0 0,0 0 16,0 0 0,-3 0 0,3 0 0,0 0 0,-2 0 15,2 0 0,-3 0 0,3 0 0,-2 0 0,1 0 16,-1 0 0,-1 0 0,1 3 0,-1-3 0,1 0 15,-1 0 0,1 0 0,2 2 0,-3-2 0,3 0 16,0 3 0,-2-3 0,1 0 0,-1 0 0,2 3 16,0-3 0,-3 2 0,3-2 0,-2 0 0,2 3 0,0-3 15,0 2 0,0 1 0,0-3 0,-3 0 16,3 2 0,0 1 0,0-3 0,-3 3 0,3-3 16,-2 0 0,2 0 0,0 0 0,-3 0 0,3 0 0,0 0 15,-2 0 0,1 0 0,1 0 0,0 0 0,0 0 16,0 0 0,0 0 0,0 0 0,0 0 15,0 0 0,0 0 0,2 0 0,1 0 0,2 0 0,0 0 16,0 0 0,-3 0 0,3 0 0,0 0 0,0-3 16,0 3 0,0 0 0,0-3 0,0 3 0,0 0 15,0-2 0,0 2 0,-1-3 0,4 1 0,-3-1 16,0 3 0,0-2 0,2-1 0,-2 0 0,0 1 0,2-1 16,-2 1 0,3-1 0,-1 1 0,1-3 15,-1 2 0,0-2 0,1 2 0,-1-2 0,1 3 16,-1-1 0,1-2 0,-1 2 0,0-2 0,1 0 0,-1 2 15,1 1 0,-1-3 0,0 2 0,1-2 0,-1 2 16,1 1 0,-3-1 0,2 1 0,-2-1 16,2-2 0,1 3 0,-1-1 0,-2 0 0,3 1 0,-1-1 15,0 1 0,1-1 0,-1 1 0,1-1 0,-1 0 16,1 1 0,-1 2 0,0 0 0,1-3 0,2 1 16,-3-1 0,1 3 0,-1-2 0,0-1 0,1 3 15,-1-3 0,-2 3 0,3-2 0,-1 2 0,-2 0 16,0 0 0,0 0 0,0 0 0,0 0 0,0 0 15,0 0 0,0-3 0,-1 3 0,1 0 0,0-2 16,0 2 0,0-3 0,0 3 0,0 0 0,0 0 16,0 0 0,0 0 0,0 0 0,-5 0 0,5 0 0,-3 0 15,3 0 0,0 0 0,-3 0 0,1 0 0,2 0 16,0 0 0,-3 0 0,1 0 0,2 0 0,-1 0 16,1 0 0,0 0 0,-2 0 0,2 0 0,0 0 15,0 0 0,-1 0 0,1 0 0,0 0 0,0 0 16,0 0 0,0 0 0,0 0 0,0 0 0,0 0 15,0 0 0,0 0 0,0 0 0,0 0 0,-3 0 16,3 0 0,-2 0 0,1 0 0,-1 0 0,-1 0 0,1 0 16,-1 0 0,-2 0 0,3-2 0,-3 2 0,0 0 15,-1 0 0,1 0 0,0 0 0,0 0 16,0 0 0,0 0 0,0 0 0,0 0 0,0 0 0,-2 0 16,-1 0 0,1-3 0,-1 3 0,0 0 0,1 0 15,-1 0 0,1 0 0,-3 0 0,2 0 0,-2 0 16,-2 0 0,2 0 0,-3 0 0,1 0 0,-1 0 15,1 0 0,-1 0 0,1 0 0,-1 0 0,1 0 16,-3 0 0,0 0 0,0 0 0,0 0 0,0 0 16,0 0 0,0 0 0,0 0 0,0 0 0,0 0 15,0 0 0,0 0 0,0 0 0,0 0 0,0 0 16,0 0 0,0 0 0,0 0 0,0 0 0,0 0 0,0 0 16,0 0 0,0 0 0,0 0 0,0 0 15,0 0 0,0 0 0,0 0 0,-3 0 0,-2 0 0,0 0 16,0 0 0,-2 0 0,-1 0 0,-2 0 0,3 0 15,-1 0 0,1 0 0,2-8 0,2-7 0</inkml:trace>
  <inkml:trace contextRef="#ctx0" brushRef="#br0">8673 15803 0,'3'0'0,"-1"0"0,-2 0 0,0 0 15,0 0 0,0 0 0,0 0 0,0 0 0,0 3 16,0-3 0,0 5 0,0-3 0,-5 4 0,3-4 16,-3 3 0,0 0 0,0 0 0,0 1 0,0-1 15,2 0 0,-2 3 0,0-1 0,0 1 16,0 0 0,0 2 0,1 0 0,-1-2 0,0 5 16,0 0 0,0-1 0,0 1 0,0 0 0,0 0 0,0 2 15,0 1 0,0-1 0,0 3 0,-3 3 16,1-3 0,-1 2 0,1-2 0,2 3 0,-3-1 15,3-2 0,0 0 0,1 0 0,-1 3 0,0-6 0,0 3 16,0 0 0,0 0 0,0-3 0,2 3 0,1-2 16,-3 2 0,5-3 0,-3 0 0,1 1 0,2-1 15,0 1 0,-3-1 0,3 0 0,-2 1 0,2-1 16,0 1 0,-3-1 0,1 0 0,2 6 0,0 0 16,0-1 0,0 1 0,0-1 0,0 1 0,0-1 15,0 1 0,0-1 0,0 1 0,0-1 0,0 1 16,0-1 0,0 1 0,2-1 0,1 1 0,-1-3 15,6 0 0,-1 0 0,-2 0 0,3-3 0,-1 1 0,1-1 16,-1 0 0,0-2 0,1 0 0,-1-3 16,1 1 0,-1-1 0,1-2 0,-1 2 0,1 0 15,-1-2 0,-2 0 0,3-1 0,-3-2 0,0 1 16,0-1 0,0 0 0,0-3 0,0-2 0,-3 3 16,0-1 0,3 4 0,-2-4 0,-1-2 0,1 5 15,-1-5 0,1 3 0,-1-3 0,1 0 0,-3 0 0,2 0 16,-2 0 0,0 0 0,0 0 0,0 0 15,0 0 0,0 0 0,0-3 0,0-4 0,0-9 16,0-2 0</inkml:trace>
  <inkml:trace contextRef="#ctx0" brushRef="#br0">22451 15513 0,'2'-8'0,"1"-2"0,2 2 0,2 3 0,-2 3 16,3 2 0,-3 0 0,2 5 0,1 0 15,-1 5 0,1 3 0,-1 0 0,0 2 0,1 3 0,-1 0 16,1 3 0,-1-1 0,1 1 0,2 2 0,0-3 16,0 4 0,0-1 0,0 0 0,0 0 0,0 0 15,2 0 0,0-2 0,1-1 0,-3 3 16,2 0 0,-2-2 0,0-1 0,0 1 0,0 0 0,0 2 16,-3 0 0,1 2 0,-1 4 0,1-1 0,-3 0 15,0 0 0,0 3 0,0 0 0,-3 0 0,1 0 16,-1-3 0,1 0 0,-3 0 0,0 0 0,0 3 15,0-3 0,0 1 0,-3-1 0,-2 0 0,0 0 16,0 1 0,-2-1 0,-1 0 0,-2 0 0,-2 1 16,2-4 0,-2 3 0,2-2 0,-3-3 0,1 0 15,-1 0 0,1 1 0,-1-1 0,1-3 0,-3-2 16,3-2 0,-3-1 0,2 0 0,1 1 0,-1-1 0,1-2 16,-1 0 0,1 0 0,0-1 0,-1 1 15,3 0 0,0-5 0,0 0 0,0-1 0,3 1 16,-1 0 0,1-1 0,-1 1 0,1-3 0,-1 0 0,1 0 15,2 1 0,-2-4 0,-1 3 0,1-5 0,-1 3 16,1-3 0,-1 0 0,-4 2 0,2 1 0,-3-3 16,1 0 0,-3 3 0,-5-3 15,0 0 0,5 0 0,0 0 0,0-8 0,5-2 0</inkml:trace>
  <inkml:trace contextRef="#ctx0" brushRef="#br0">17857 7941 0,'-15'-18'0,"0"0"0,0 0 0,5 0 16,0 3 0,2 0 0,1-1 0,0 1 0,-1-1 0,1 1 16,-1 0 0,1-1 0,2-2 0,-3 0 15,3 3 0,0-3 0,0 0 0,0 0 0,0 0 16,0 0 0,3-5 0,-1 5 0,1-5 0,2 2 0,-3 1 16,3-3 0,0 0 0,0-3 0,0 0 0,0 1 15,0-1 0,0 0 0,3 1 0,-1-6 0,3 5 16,3-2 0,-1 0 0,1 0 0,-1-1 0,1-2 15,-1 1 0,1-1 0,-1 0 0,1 0 0,2 0 16,-1-2 0,1 0 0,0-1 0,0 1 0,0-3 16,0 0 0,0 0 0,0 3 0,0-1 0,0 1 15,0 0 0,0-1 0,0 1 0,2 0 0,1 2 16,-3-3 0,2 1 0,3 0 0,-2-1 0,2 1 16,-1 0 0,1-1 0,0 1 0,0 0 0,0-1 0,3 3 15,-1 3 0,0 0 0,1 2 0,4-2 16,-2 2 0,3 1 0,-1-1 0,0 3 0,1 0 15,2 0 0,0 0 0,-1-1 0,1 4 0,3-1 0,2 1 16,-1-1 0,1 1 0,0 2 0,3 0 0,-1 0 16,3 0 0,0 0 0,2 0 0,-2 0 15,2 3 0,0-1 0,1 6 0,-1 0 0,0 2 0,3 0 16,0 1 0,0 1 0,0 4 0,-1-1 0,1 1 16,3-1 0,-4 3 0,4 0 0,-3 0 0,-1 0 15,1 5 0,0 3 0,0 0 0,0 5 0,-3-3 16,0 3 0,1 0 0,-6-1 0,3 4 0,-3-1 15,1 6 0,-1-1 0,0 1 0,-2-1 0,0 3 16,0 0 0,0 1 0,0 4 0,-6-3 0,4 4 16,-1-1 0,-2 0 0,0 0 0,0 3 0,0 0 15,0 5 0,-3 0 0,0 0 0,1 0 0,-3 2 0,-3 1 16,1 4 0,-1-2 0,0 1 0,1-4 0,-3 3 16,0-2 0,0 2 0,-5 0 0,0 0 0,0 0 15,-1 3 0,-1-1 0,-3-2 0,-3 3 0,1-6 16,-1 3 0,1-2 0,-3-1 0,0 1 0,0-1 15,0 1 0,-3-1 0,-2 1 0,-2-1 0,-3 1 16,-2-1 0,-1 6 0,1-3 0,-1-2 0,-2 2 16,0-3 0,-2 1 0,-3-1 0,0-2 0,0-5 15,-2 0 0,-1 0 0,-1-3 0,-4 0 0,1-5 16,-1 0 0,1 0 0,0 0 0,-3-2 0,0-1 16,0 1 0,0-3 0,0-3 0,0 1 0,-2-1 15,2 1 0,0-4 0,1 1 0,-1-5 0,2 0 16,1-1 0,0-2 0,-1 1 0,6-4 0,-1-2 15,1 0 0,0 0 0,2 0 0,0 0 0,2 0 16,1 0 0,2 0 0,0-2 0,0-4 0,0 1 16,3 0 0,-1-3 0,1 3 0,-1 0 0,1-2 15,4-1 0,1-2 0,0-3 0</inkml:trace>
  <inkml:trace contextRef="#ctx0" brushRef="#br0">4617 17892 0,'-5'3'0,"2"0"15,3-3 0,0 0 0,0 0 0,0 0 0,0 0 16,0 0 0,0 0 0,0 0 0,0 2 0,0-2 0,0 0 16,0 0 0,0 0 0,0 0 0,3 3 15,-1-3 0,1 0 0,-1 2 0,-2-2 0,3 0 16,-1 0 0,-2 0 0,3 3 0,-1-1 0,-2-2 0,0 0 15,3 0 0,-3 3 0,0-3 0,0 0 0,0 3 16,0-1 0,2-2 0,-2 0 0,0 3 0,0-3 16,0 0 0,0 0 0,0 2 0,0-2 0,0 0 15,0 0 0,0 0 0,0 3 0,0-3 0,0 0 16,0 0 0,0 0 0,0 0 0,0 0 0,0 0 16,0 0 0,0 0 0,0 0 0,0 0 0,0 0 15,0 0 0,0 0 0,0 5 0,0-5 0,0 2 16,0 1 0,0 0 0,0-3 0,0 2 0,0 1 0,3-1 15,-3 1 0,2-3 0,-2 2 0,0 1 0,2 0 16,1-1 0,-3 1 0,2-1 0,1-2 16,-3 5 0,2-5 0,1 6 0,-1-4 0,-2 1 0,3-3 15,-1 2 0,1 1 0,-3-1 0,2 1 0,1-3 16,-1 3 0,1-1 0,-1 1 0,1-1 0,-1-2 16,1 3 0,-1-1 0,1 1 0,-1-3 0,1 2 15,2-2 0,-3 0 0,1 0 0,2 3 0,-3 0 16,1-3 0,2 0 0,-3 0 0,1 0 0,-1 0 15,3 2 0,-2 1 0,-1-1 0,3-2 0,-2 0 16,2 3 0,-3-3 0,0 0 0,3 0 0,-2 0 16,2 0 0,-3 0 0,3 0 0,-2 0 0,2 0 0,0 0 15,-3 0 0,3 0 0,0 0 0,0 0 16,-2 0 0,2 0 0,-3 0 0,3 0 0,-2 0 16,2 0 0,0 0 0,-3 0 0,3 0 0,0 0 0,0 0 15,0 0 0,2 0 0,-2 0 0,3 0 0,-3 0 16,2 0 0,1 0 0,-1 0 0,1 0 15,-1 0 0,1 0 0,-1 0 0,3 0 0,0 0 0,0 0 16,0 0 0,5 0 0,-5 0 0,2 0 0,1-3 16,-1 3 0,-2 0 0,3-2 0,-1 2 0,-2 0 15,2-3 0,-2 3 0,3 0 0,-3 0 0,2 0 16,1 0 0,-3 0 0,0 0 0,2 0 0,-2 0 0,2 0 16,-2 0 0,3 0 0,-3 0 0,0 0 15,0 0 0,0 0 0,2 0 0,1 0 0,-3 0 16,-1 0 0,4 0 0,-3 0 0,5 0 0,-3 0 0,1 0 15,-1 0 0,1 0 0,2 0 0,-3 0 0,0 0 16,1 0 0,-1 0 0,1 0 0,-1 0 0,3-2 16,-2 2 0,1 0 0,-4-3 0,5 3 0,-2-3 15,-1 1 0,1 2 0,-1-3 0,1 1 0,-1-1 16,0 3 0,1-2 0,-1 2 0,1 0 0,-3 0 16,2-3 0,-2 3 0,3 0 0,-3 0 0,2-2 15,-2-1 0,2 3 0,1-3 0,-1 1 0,1-1 16,2 3 0,-3-2 0,3-1 0,0 1 0,0 2 0,0 0 15,0-3 0,0 3 0,0-3 0,0 3 16,-1-2 0,1-1 0,3 3 0,-3-2 0,2-1 16,-2 1 0,0 2 0,2-3 0,-2 3 0,0 0 0,0 0 15,3 0 0,-3-3 0,0 3 0,-1-2 0,4 2 16,-3 0 0,2-3 0,1 1 0,-1-1 0,1 1 16,-1-1 0,3 3 0,0-3 0,-3 3 0,3 0 15,-2-2 0,1 2 0,-1 0 0,2 0 0,-3 0 16,1 0 0,-1-3 0,0 3 0,1 0 0,-3-2 15,0 2 0,0-3 0,2 3 0,-2-2 0,0 2 16,0-3 0,0 3 0,0 0 0,0 0 0,0 0 0,0-2 16,2 2 0,-2-3 0,0 0 0,0 1 0,2-1 15,-2 1 0,0-1 0,0 3 0,0 0 16,0-2 0,0 2 0,-3 0 0,1 0 0,-1 0 0,1 0 16,-1 0 0,-2-3 0,2 0 0,-2 1 0,3 2 15,-3 0 0,0-3 0,0 1 0,0-1 0,0 1 16,0-1 0,-1 3 0,1 0 0,0 0 0,-2 0 15,-1 0 0,1 0 0,-1 0 0,1 0 0,-1 0 16,-2 0 0,0 0 0,0 0 0,0 0 0,0 0 16,0 0 0,-2 0 0,2 0 0,0 0 0,-1 0 15,-1 0 0,-1 0 0,1 0 0,-1 0 0,1 0 16,-1-3 0,1 3 0,-3-2 0,2 2 0,-2 0 16,0 0 0,3 0 0,-3 0 0,0 0 0,0 0 15,0 0 0,2 0 0,-2 0 0,0 0 0,0 0 16,0 0 0,0-3 0,0 3 0,0-2 0,0 2 0,0 0 15,0 0 0,0 0 0,0 0 0,0 0 0,0 0 16,0 0 0,0 0 0,0 0 0,0-3 0,0 1 16,0 2 0,0 0 0,0 0 0,0 0 0,0 0 15,0 0 0,0 0 0,0 0 0,0 0 0,0 0 16,0 0 0,0 0 0,0 0 0,0 0 0,0 0 16,0 0 0,0 0 0,0 0 0,0 0 0,0 0 15,0 0 0,0 0 0,0 0 0,0 0 0,0 0 0,0 0 16,0 0 0,0 0 0,0 0 0,0 0 0,0 0 15,0 0 0,0-3 0,0 3 0,0 0 16,0 0 0,0 0 0,0 0 0,0 0 0,0 0 0,0 0 16,0 0 0,0 0 0,0 0 0,0 0 0,0 0 15,0 0 0,0 0 0,0 0 0,0 0 0,0 0 16,0 0 0,0 0 0,0 0 0,0 0 0,0 0 16,0 0 0,0 0 0,3 0 0,-3 0 0,0 0 15,0 0 0,2 0 0,-2 0 0,0 0 0,0 0 16,3 0 0,-3-3 0,0 1 0,2 2 0,-2 0 15,3 0 0,-3 0 0,2 0 0,-2 0 0,3 0 16,-1 0 0,1 0 0,-3 0 0,2-3 0,1 3 0,-1-2 16,1-1 0,-1 1 0,1-1 0,-1 1 15,1-1 0,-1 3 0,1 0 0,-1-3 0,1 3 16,-1-2 0,1-1 0,-1 3 0,1 0 0,-1 0 0,3 0 16,0 0 0,-2-2 0,-1-1 0,3 3 0,-3-2 15,3 2 0,-2 0 0,-1-3 0,1 3 0,2 0 16,-3 0 0,3-3 0,-2 3 0,-1-2 0,1 2 15,-1-3 0,1 3 0,-1 0 0,1-2 0,-1 2 16,1 0 0,-1-3 0,1 3 0,-1 0 0,1 0 16,-1 0 0,-2 0 0,3 0 0,-3 0 0,0-2 15,0 2 0,2 0 0,-2 0 0,0 0 0,0 0 0,0 0 16,0-3 0,0 3 0,0 0 0,0 0 0,0 0 16,0 0 0,0 0 0,0 0 0,0 0 15,0 0 0,0 0 0,0 0 0,0-3 0,0 3 0,0 0 16,0 0 0,0 0 0,0 0 0,0 0 0,0-2 15,0 2 0,0 0 0,0 0 0,0 0 0,0 0 16,0 0 0,0 0 0,0 0 0,0 0 0,0 0 16,0 0 0,0 0 0,0 0 0,0 0 0,0 0 15,-5 5 0,0 0 0,0 5 0,0 3 0,-2 5 16,-6 3 0,1 7 0,-3 3 0,0 0 0,0-1 16,-2-7 0,-1-5 0,3-7 0</inkml:trace>
  <inkml:trace contextRef="#ctx0" brushRef="#br0">8056 15667 0,'25'5'0,"0"0"0,0-5 0,-3 3 0,0-3 0,1 2 16,-1-2 0,-4 3 0,2 0 0</inkml:trace>
  <inkml:trace contextRef="#ctx0" brushRef="#br0">9012 17944 0,'17'-3'0,"6"1"0,-1-4 0,0 4 0,1-3 16,-1 0 0,1 2 0,1 1 0,1-1 0,0 0 16,0-2 0,2 3 0,3-1 0,-2 1 0,2-1 15,-1 0 0,1 1 0,3-1 0,-1 1 0,0-1 16,1 1 0,-1-1 0,0 0 0,1 3 0,2 0 0,-1 0 15,1 0 0,3 0 0,-4 0 0,4 0 16,-1 0 0,-2 0 0,2 0 0,-2 3 0,2 0 16,1-3 0,-1 5 0,3-3 0,0 1 0,0-3 0,-1 2 15,1 4 0,0-6 0,2 5 0,-2 0 0,0 0 16,2 0 0,-2 0 0,2 0 0,-2 0 0,3 1 16,-4-1 0,4 0 0,-1-3 0,-2 1 0,2 0 15,0-3 0,1 2 0,-1 3 0,-2-2 0,2-1 16,0-2 0,1 3 0,-3-3 0,2 3 0,0-1 15,1 1 0,-4-1 0,4-2 0,-1 3 0,3 2 16,-3-2 0,3-1 0,-3 1 0,3-1 0,-3 3 16,1 0 0,-1-2 0,-2 0 0,2 2 0,-2-3 15,0 3 0,-1 1 0,-1-4 0,-1 3 0,0-2 16,1 2 0,-3-5 0,2 5 0,-2-2 0,0 2 16,-3-3 0,3 4 0,-3-1 0,1 0 0,-1 0 0,0 0 15,-2 0 0,0 0 0,-3 0 0,1 1 16,-1-4 0,-2 6 0,0-3 0,0-2 0,0 2 15,0-3 0,-3 1 0,0 2 0,1-2 0,-6-3 0,1 2 16,-1 1 0,0 2 0,1-3 0,-3 1 0,0-1 16,-3 1 0,-2 0 0,0-1 0,0-2 0,0 3 15,-3-3 0,1 2 0,-1-2 0,-4 3 0,2-3 16,-3 0 0,3 0 0,-2 0 0,-1 0 0,1 0 16,-1 0 0,1 0 0,-1 0 0,1 0 0,-1 0 15,-2 2 0,0-2 0,0 0 0,0 0 0,0 0 16,0 3 0,3-3 0,-3 0 0,0 3 0,0-3 0,0 0 15,0 0 0,0 0 0,0 0 0,0 2 0,0-2 16,0 0 0,0 0 0,0 0 0,0 0 0,0 0 16,0 0 0,0 0 0,0 0 0,0 0 0,0 0 15,0 0 0,0 0 0,0 0 0,0 0 0,0 0 16,0 0 0,2 0 0,-2 0 0,0 0 0,0 0 16,0 0 0,0 0 0,0 0 0,0 0 0,0 0 15,0 0 0,0 0 0,0 0 0,0 0 0,0 0 16,0 0 0,0 0 0,0 0 0,0 0 0,0 0 0,0 0 15,0 0 0,0 0 0,0 0 0,0 0 16,0 0 0,0 0 0,0 0 0,0 0 0,0 0 16,0 0 0,0 0 0,0 0 0,0 0 0,0 0 0,0 0 15,0 0 0,0 0 0,0 0 0,0 0 16,0 0 0,0 0 0,0 0 0,0 0 0,0 0 0,0 0 16,0 0 0,0 0 0,0 0 0,0 0 0,0 0 15,0 0 0,0 0 0,0 0 0,0 3 0,0-3 16,0 0 0,0 0 0,0 0 0,0 0 0,0 5 15,0-5 0,0 0 0,0 0 0,3 0 0,-3 0 16,0 0 0,2 0 0,-2 0 0,0 0 0,3 0 16,-3 0 0,0 2 0,0-2 0,0 0 0,2 3 15,-2-3 0,0 0 0,0 0 0,0 0 0,3 3 16,-3-1 0,0-2 0,0 0 0,2 0 0,-2 5 0,0-5 16,0 3 0,3-3 0,-3 0 0,0 0 0,0 0 15,0 0 0,2 0 0,-2 0 0,0 0 0,0 0 16,0 0 0,0 0 0,3 0 0,-3 0 0,0 0 15,0 0 0,0 0 0,0 0 0,0 0 0,0 0 16,0 2 0,0-2 0,0 0 0,0 0 0,0 0 16,0 0 0,0 3 0,0-3 0,0 0 0,0 0 15,2 0 0,-2 0 0,0 0 0,0 0 0,0 0 16,0 0 0,0 0 0,0 0 0,0 0 0,0 0 0,0 0 16,0 0 0,0 0 0,0 0 0,0 0 15,0 0 0,0 0 0,0 0 0,0 0 0,0 0 16,0 0 0,0 0 0,0 0 0,0 0 0,0 0 0,0 0 15,0 0 0,0 0 0,0 0 0,0 0 0,0 0 16,0 0 0,0 0 0,0 0 0,0 0 0,0 0 16,0 0 0,0 0 0,0 0 0,0 0 0,0 0 15,0 0 0,0 0 0,0 0 0,0 0 0,0 0 16,0 0 0,0 0 0,0 0 0,0 0 0,0 0 16,0 0 0,0 0 0,0 0 0,0 0 0,0 0 15,0 0 0,0 0 0,0 0 0,0 0 0,0 0 16,0 0 0,0 0 0,0 0 0,0 0 0,0 0 15,0 0 0,0 0 0,0 0 0,0 0 0,0 0 16,0 0 0,0 0 0,0 0 0,0 0 0,0 0 0,0 3 16,0-3 0,3 0 0,-3 0 0,0 0 0,0 0 15,2 0 0,-2 0 0,3 0 0,-3 0 0,2 0 16,1 0 0,-1 0 0,1-3 0,-1 3 0,1 0 16,-1-3 0,0 1 0,1 2 0,-1-3 0,1-2 15,-1 5 0,1 0 0,-1-2 0,1-1 0,-1 0 16,1 1 0,-1-3 0,-2 5 0,0-3 0,3 1 15,-3-1 0,0 0 0,0 1 0,0-1 0,0 1 16,0 2 0,-5 0 0,-5 0 0,-3 0 0,-1 0 0,-6 5 16,-3-5 0,-2 0 0,-2 0 0,-3 0 15</inkml:trace>
  <inkml:trace contextRef="#ctx0" brushRef="#br0">8185 17710 0,'8'5'0,"-6"-5"0,1 0 16,-1 0 0,1 3 0,2-3 0,-3 0 0,3 2 16,0 1 0,3 0 0,-3-1 0,0 1 0,0-1 0,2 1 15,-2-1 0,3 4 0,-3-4 0,2 3 16,0 0 0,1 1 0,-1-1 0,1 0 0,-1 0 16,1-3 0,-1 4 0,1-6 0,-1 2 0,1 3 0,-1-5 15,1 3 0,2 2 0,0-5 0,-1 3 16,1-1 0,0 1 0,0 2 0,3-3 0,-1 4 15,1-4 0,-1 1 0,1 2 0,-1-3 0,0 1 0,3 2 16,-2 0 0,-1-2 0,3-1 0,-2-2 0,-1 5 16,3-2 0,-3 0 0,1 2 0,-1 0 0,1 0 15,-1 0 0,1 0 0,-1 0 0,1 1 0,2-1 16,-3 0 0,3 0 0,0 0 0,0 0 0,-3 0 16,3 0 0,0-2 0,0 2 0,0 0 0,2 0 15,1-2 0,-1 0 0,1 2 0,-1-3 0,0 1 16,1 2 0,-1-5 0,1 5 0,-1-2 0,3 2 15,-3 0 0,3-2 0,0-1 0,-2 3 0,2 0 0,0-2 16,-1 2 0,1-2 0,3 2 0,-1-3 0,1 1 16,-1-3 0,0 2 0,1-2 0,-1 3 15,1-3 0,-1 3 0,0-3 0,3 0 0,0 2 0,0-2 16,0 3 0,0-1 0,0 1 0,0-3 0,-1 0 16,1 2 0,0 1 0,3-3 0,-1 0 0,0 5 15,3-5 0,-2 3 0,1-3 0,-1 0 0,-1 2 16,3-2 0,-3 0 0,1 0 0,-1 0 0,1 3 0,-1-3 15,3 0 0,0 0 0,0 0 0,-1 0 16,1 0 0,0 0 0,0 0 0,2 0 0,1 0 16,-3 2 0,2-2 0,0 0 0,-2 0 0,0 0 0,0 0 15,2 0 0,-2 0 0,0 0 0,0 0 0,2 0 16,-2 0 0,0 0 0,0 0 0,0 0 0,-1 0 16,1-2 0,-2 2 0,-1 0 0,-2 0 0,0 0 15,0 0 0,0 0 0,0 0 0,-1 0 0,1-3 16,0 3 0,0-2 0,0 2 0,-3 0 0,3-3 15,-2 3 0,2-5 0,-3 5 0,0 0 0,1-3 16,-1 1 0,1-1 0,-1 1 0,0 2 0,1-3 16,-1 1 0,1-1 0,1 0 0,1 1 0,0-1 15,0-2 0,0 0 0,0 0 0,0-3 0,2 3 16,-2 0 0,0 0 0,2 0 0,-2 0 0,0-3 16,0 0 0,0 6 0,2-4 0,-2 1 0,0 0 0,0 0 15,0 0 0,0 2 0,0-2 0,-1 3 0,-1-3 16,2-1 0,-3 1 0,1 3 0,-1-1 15,0-2 0,1-3 0,-1 1 0,0-1 0,1 5 0,-1-2 16,1 3 0,-1-4 0,0 1 0,1 0 0,-1 3 16,1-1 0,-1 1 0,0-1 0,1 0 0,-3 1 15,2 2 0,-2 0 0,2 0 0,-2-3 0,0 3 16,0 0 0,0 0 0,0 0 0,0 0 0,0-2 16,-3-1 0,3 1 0,0-1 0,-2 3 0,1 0 15,-1-3 0,2 3 0,-3 0 0,1-2 0,-1 2 16,0 0 0,1 0 0,-1 0 0,-2 0 0,0 0 15,0 0 0,0 0 0,0-3 0,-5 3 0,2 0 0,-2 0 16,0 0 0,3 0 0,-3 0 0,0 0 0,0 0 16,0 0 0,-1 0 0,1 0 0,-2 0 0,-1 0 15,1 0 0,-1 0 0,1 0 0,-1 0 0,-2 0 16,0 0 0,-2 0 0,2 0 0,-3 0 0,3 0 16,-2 0 0,2 0 0,-3 0 0,1 0 0,-1 0 15,1 0 0,-1 0 0,1 0 0,-1 0 0,0 0 16,-2 0 0,3 0 0,-3 0 0,0 0 0,0 0 15,0 0 0,0 0 0,2 0 0,-2 0 0,0 0 16,0 3 0,0-3 0,0 0 0,0 0 0,0 0 16,0 0 0,0 0 0,0 0 0,0 0 0,0 0 15,0 0 0,0 0 0,0 0 0,0 0 0,0 0 0,0 0 16,-2 0 0,-1 0 0,-1 2 0,1-2 16,-2 3 0,0 0 0,0-1 0,0 3 0,-2-5 15,-1 0 0,-2 0 0,0 3 0,-2-3 0,-1 0 0,1 0 16,-3 0 0,0 0 0,0 0 0,-5 0 0,0 0 15,0 0 0,1 0 0,-1 2 0,-3 4 0,1-4 16,-3-2 0,0 3 0,-2-1 0,-1 1 0,1-3 16,0 0 0,-3 2 0,0 1 0,0-3 0,0 0 15,0 2 0,0-2 0,-2 0 0,-3 3 0,3 0 16,-1-1 0,-1 1 0,-1-3 0,0 0 0,0 2 16,0 1 0,0-1 0,-2 1 0,0 0 0,-3-3 0,3 5 15,-3-3 0,-3-2 0,1 3 0,0 2 0,0-2 16,-3-1 0,0-2 0,-2 0 0,-3 3 0,0-1 15,0-2 0,1 0 0,-1 3 0,0-3 0,-2 2 16,-1-2 0,4 3 0,-4 0 0,4-3 0,-1 0 16,-2 2 0,2-2 0,0 0 0,0 0 0,1 0 15,-1 0 0,0 0 0,0 0 0,0 0 0,1 0 16,-1 0 0,3 0 0,-1 0 0,1 0 0,-3 0 16,3 0 0,0-2 0,-1-1 0,4 0 0,-1 1 15,0-1 0,0 1 0,3-1 0,2 1 0,0-1 16,3 3 0,-3-3 0,3 1 0,-1 2 0,1-3 15,2 1 0,0-1 0,1 1 0,-1-1 0,5 0 0,0 1 16,0-1 0,0-2 0,0 3 0,1-4 0,1 1 16,1 0 0,-1 3 0,6-3 0,-3 2 0,3-2 15,-1 0 0,1 2 0,0 1 0,-1-4 0,3 1 16,0 0 0,0 3 0,0-4 0,1 1 0,-1 0 16,0 0 0,2 0 0,1 2 0,-1-2 0,1 0 15,0 3 0,2-4 0,0 4 0,0-1 0,0-2 16,0 3 0,0-1 0,3 0 0,-1 1 0,1-1 0,4 1 15,-2-1 0,3 1 0,-1-1 0,1 0 16,-1 3 0,1-2 0,2-1 0,0 3 0,0-2 16,0-1 0,3 3 0,-1 0 0,1 0 0,-1 0 15,3-2 0,-2 2 0,2 0 0,-3 0 0,3 0 0,0 0 16,-2 0 0,2 0 0,0 0 0,0 0 16,0 0 0,0 0 0,0 0 0,0 0 0,0 0 15,0 5 0,0-3 0,0 1 0,0 2 0,0 0 0,2 0 16,3-2 0,0 2 0,3 0 0,-1 0 0,0 0 15,1 1 0,2-1 0,0 2 0,2 1 0,3-3 16,0 0 0,3 0 0,-1 3 0,0-3 0,1 3 16,4 0 0,1-1 0,-1 1 0,0 0 0,3-1 15,0 1 0,3 0 0,1 0 0,1-1 0,0-2 16,3 1 0,4-1 0,0 0 0,3-5 0,2 2 16,3 4 0,0-4 0,2-2 0,5 0 0,1 3 0,-1-3 15,0 0 0,3 0 0,2 0 0,3 0 0,0 0 16,2 0 0,0 0 0,3-3 0,0-2 0,2 0 15,0-3 0,0 3 0,0 2 0,1 1 0,-1-1 16,0 1 0,0-3 0,-2-1 0,2 4 0,0-1 16,-2-2 0,-3 0 0,0-3 0,1 3 0,-1 3 15,0-3 0,0-1 0,-5 4 0,-2-1 0,0 1 16,-3-1 0,-2 1 0,-3-4 0,-2 4 0,-3-1 16,-2 1 0,-5-1 0,-3 1 0,-2-1 0,-2 0 0,-3 1 15,-3-1 0,-2 1 0,-3-1 0,1 1 16,-3-4 0,-3 4 0,-2-1 0,0-2 0,-3 3 15,-2-1 0,0 1 0,-2-1 0,-1-2 0,1 2 0,-1 1 16,1-1 0,-3-2 0,0 2 0,0-2 16,0 0 0,0 0 0,0-3 0,0 3 0,0-3 15,-5 3 0,0-2 0,0-1 0,-3 0 0,1 1 0,-3-1 16,-2 0 0,-1 3 0,1 0 0,-1 0 0,-2 2 16,-2 1 0,-3-1 0,0 3 0,0 0 0,-2 0 15,-1 0 0,1-3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3268 8799 0,'-20'-13'0,"5"-3"15</inkml:trace>
  <inkml:trace contextRef="#ctx0" brushRef="#br0">6941 5169 0,'-5'0'0,"5"-2"0,0-1 16,0-2 0,0 0 0,0 2 0,0 1 0,0-1 16,0 1 0,0 2 0,0 0 0,3 0 0,-1-3 15,1 3 0,-1 0 0,1 0 0,-1 0 0,1 0 16,1 0 0,1 0 0,3 0 0,-3 0 0,0 3 15,0-3 0,2 0 0,1 2 0,-1 1 0,1-1 16,-1-2 0,1 0 0,2 0 0,0 0 0,2 0 16,3 0 0,0 0 0,0 0 0,0 0 0,0 0 0,2 0 15,1 0 0,-1 0 0,0 0 0,1 0 0,-1 0 16,1-2 0,-1-1 0,0 1 0,1-1 16,4 1 0,-2-1 0,-2 0 0,4 1 0,0-3 0,1 0 15,-1-3 0,1 5 0,-1-4 0,5-1 0,3 0 16,0 0 0,2 1 0,1 2 0,-1-3 0,1 0 15,-1-2 0,0 0 0,1-1 0,-4 1 0,1 2 16,0-2 0,0 3 0,0-1 0,0 0 0,0 0 16,0 6 0,-1-3 0,1 2 0,-2 1 0,-1-4 15,0 4 0,1-1 0,-3 1 0,0-3 0,-1 2 16,4-2 0,2 0 0,-3 2 0,3 1 0,0-3 16,0 2 0,-1 0 0,1 1 0,0-1 0,0 1 0,0-1 15,0 1 0,0-1 0,-3 0 0,0 1 16,3-3 0,0 2 0,0 1 0,0-1 0,0 0 15,0 1 0,-1-1 0,1 1 0,0-1 0,0 1 0,0-1 16,0 0 0,0 1 0,-3-1 0,3 1 0,-3-1 16,3 1 0,-2 2 0,1-3 0,-1 1 15,2-1 0,-3 3 0,3-3 0,-3 1 0,-2-1 0,3 3 16,-4-2 0,1 2 0,0 0 0,0-3 0,-3 1 16,1-1 0,-1 3 0,1-3 0,-1 3 0,0-2 15,1 2 0,-1 0 0,1-3 0,-3 3 0,-3 0 16,0-2 0,1 2 0,-1 0 0,1 0 0,-3 0 0,0 0 15,-1 0 0,-1 0 0,2 0 0,-5 0 16,0 0 0,0 0 0,0 0 0,0 0 0,0-3 16,-3 3 0,0 0 0,1 0 0,-1 0 0,-4 0 0,-1 0 15,1 0 0,-1 0 0,1 0 0,-1 0 0,1 0 16,-1 0 0,1 0 0,-1 0 0,-2 0 0,3 0 16,-3 0 0,0 0 0,0 0 0,0 0 0,0 0 15,0 0 0,2 0 0,-2 0 0,0 0 0,0 0 16,0 0 0,0 0 0,0 0 0,0 0 0,0 0 15,0 0 0,0 0 0,0 0 0,0 0 0,0 0 16,0 0 0,0 0 0,3 0 0,-3 0 0,0 0 16,0 0 0,0 0 0,0 0 0,2 0 0,-2 0 0,0 0 15,0 0 0,0 0 0,0 0 0,0 0 0,0 0 16,0 0 0,0 0 0,0 0 0,0 0 16,0 0 0,0 0 0,0 0 0,0 0 0,0 0 0,0 3 15,0-3 0,0 0 0,0 0 0,0 0 0,0 2 16,0-2 0,0 0 0,0 3 0,0-3 15,3 0 0,-3 0 0,0 0 0,0 0 0,0 0 0,0 0 16,0 0 0,0 0 0,0 0 0,0 0 0,0 0 16,0 0 0,0 0 0,0 5 0,0-2 0,0-1 15,0 1 0,-3 2 0,-2 0 0,0 0 0,-2 0 16,-6 0 0,1 3 0,0 0 0,-6-1 0,-2-1 16,0-4 0,0-2 0,3 0 0,0-2 0</inkml:trace>
  <inkml:trace contextRef="#ctx0" brushRef="#br0">7446 1165 0,'3'-7'0,"-1"1"0,1 4 0,-1-1 0,-2 1 15,3 2 0,-1 2 0,-2 3 0,0 3 0,0 5 16,0 5 0,0 5 0,0 5 0,0 6 0,0 4 0,0 6 16,-5 7 0,0 0 0,-2 6 0,-1 2 0,-2 0 15,0 3 0,0-1 0,-2 6 0,2-3 16,0-2 0,0-1 0,3 1 0,-1-1 0,1-4 0,-1-6 16,1-5 0,2-2 0,0-5 0,2-6 0,3-2 15,0-6 0,0-1 0,0-1 0,0-3 0,0-4 16,0-1 0,3-2 0,2-3 0,2-2 0,1-3 15,-1-3 0,1-2 0,2-2 0,0-6 0,0-7 16,5-3 0,-3-5 0,0-8 0,-2-2 16,0-3 0</inkml:trace>
  <inkml:trace contextRef="#ctx0" brushRef="#br0">7573 1170 0,'3'-7'0,"-3"-1"16,0 0 0,0 6 0,2-1 0,1 1 0,4 2 15,1 0 0,-1 0 0,3 2 0,2 3 16,3 0 0,0 3 0,0 5 0,0 0 0,3 2 0,-3 3 16,-1 3 0,1-1 0,0 3 0,-2 3 0,-3 2 15,0 0 0,0 3 0,-3 3 0,-4-1 0,-1 3 16,-2-3 0,0 1 0,0-4 0,-5 4 0,-2-3 15,-3-1 0,-3 1 0,-2 0 0,0-3 0,-5 1 0,1-1 16,-4 0 0,-2 0 0,-2 0 0,0 3 16,-1 0 0,1 0 0,-1 0 0,1 2 0,0 0 15,-1-2 0,1 0 0,0 0 0,-1-3 0,1 0 0,-1-5 16,1 0 0,2-2 0,3-3 0,-1-3 0,3 1 16,6-3 0,-1-6 0,5-2 0,2-2 15,3-3 0,5 0 0,0 0 0,0-8 0,5-2 0,3-8 16</inkml:trace>
  <inkml:trace contextRef="#ctx0" brushRef="#br0">8106 2120 0,'5'-28'0,"-3"-3"16,1 3 0,2 0 0,-3-1 0,1 4 0,-1-1 15,1 0 0,-1 3 0,-2 3 0,0 2 0,0 0 0,-2 2 16,-3 4 0,-3 1 0,-2 4 0,-2 1 0,-1 4 16,-2 2 0,-2 0 0,-3 0 0,0 5 0,0 8 15,3 0 0,-3 5 0,0 2 0,3 3 0,-1 6 16,3-1 0,0 3 0,0-1 0,1 1 0,1 0 15,3-3 0,3 0 0,-1-2 0,6-3 0,2-5 16,0-2 0,0-1 0,0-2 0,0-3 0,0-2 16,2-1 0,6-1 0,-1-4 0,1-2 0,-1 0 0,3 0 15,0 0 0,5-5 0,0-3 0,0-2 16,0-3 0,2-2 0,5-3 0,1-5 0,-1 0 16,3 0 0,0-3 0,0 0 0,-3 3 0,1 0 15,-3 2 0,-3 4 0,1 1 0,-4 6 0,-4 2 0,0 3 16,-2 2 0,-1 1 0,-4 2 0,2 0 15,-3 2 0,1 4 0,-1 4 0,1 3 0,-3 2 16,0 6 0,0 2 0,0 0 0,0 2 0,0 1 0,0 0 16,-3-1 0,1-1 0,-1-1 0,1 0 0,2-3 15,0-2 0,0-2 0,0-3 0,0-1 0,0-4 16,0 0 0,2-3 0,3 0 0,3-5 0,2 0 16,0 0 0,5 0 0,-1-5 0,6-5 0,3-3 15,-1-3 0,1-2 0,-1-5 0,0 0 0,-2 0 16</inkml:trace>
  <inkml:trace contextRef="#ctx0" brushRef="#br0">8696 1779 0,'2'0'0,"1"5"0,-3 3 0,0 2 0,0 3 0,0 2 16,0 3 0,0 5 0,-3 3 0,-2 2 0,3 3 15,-3 2 0,0 3 0,0 0 0,0 0 0,0-5 16,0 2 0,0-2 0,2 0 0,1-6 0,-1-1 15,3-1 0,0-3 0,0-4 0,0-4 0,0-1 16,0-4 0,0 1 0,0-5 0,0-3 0,3 0 16,2 0 0,2 0 0,1-6 0,2-4 0,0-3 15,5-2 0,0-6 0,-1-2 0,4-2 0,-1-4 16,1-1 0,-1-1 0,1-3 0,-4 1 0,1 0 0,0-1 16,0 4 0,0-1 0,-2 3 0,-3 2 0,0 3 15,-3 5 0,1 0 0,-1 5 0,-5 3 0,3 2 16,0 3 0,0 2 0,0 1 0,0-3 0,0 2 15</inkml:trace>
  <inkml:trace contextRef="#ctx0" brushRef="#br0">9136 1951 0,'-2'13'0,"-1"-6"0,1 1 0,-1 2 0,-2 3 0,3 2 15,-3 3 0,0 5 0,0 1 0,0 1 16,0 3 0,0 3 0,-3 0 0,1 0 0,-1 0 16,-2-3 0,3 3 0,-3-3 0,3-2 0,-1-3 15,1 0 0,2-5 0,0-3 0,5-2 0,0-5 16,0-6 0,0-2 0,2 0 0,3-7 0</inkml:trace>
  <inkml:trace contextRef="#ctx0" brushRef="#br0">9310 1404 0,'0'-8'0,"0"1"0,0 4 0,0 0 0,3 1 16,-1-1 0,1 1 0,2 2 0,2 5 0,1 0 0,-1 0 15,1 5 0,-3 3 0,2 0 0,1 2 16,-3 6 0,0 0 0,2-1 0,-2 1 0,0-1 15,0-2 0,-3-2 0</inkml:trace>
  <inkml:trace contextRef="#ctx0" brushRef="#br0">9684 2346 0,'7'0'0,"-2"-8"0,0 1 0,3-6 0,-1-3 15,0 1 0,1 0 0,-1-3 0,1 0 16,-1-3 0,-2-2 0,-2 0 0,-1 0 0,1 5 16,-3-3 0,0 1 0,0 2 0,0 0 0,-5 0 0,-3 2 15,-2 6 0,-2 0 0,-5 2 0,-3 6 16,-3-1 0,-2 3 0,-2 3 0,-3 4 0,0 6 15,0 5 0,0 3 0,1-1 0,1 3 0,1 6 0,2-1 16,3 0 0,2 0 0,5 3 0,0 0 16,2-3 0,3 0 0,3 1 0,-1-1 0,4-5 15,1 0 0,3-3 0,0-4 0,0-1 0,0-2 0,0-3 16,5-2 0,2-3 0,1-2 0,2-3 0,5 0 16,0 0 0,5-8 0,2-2 0,0-6 15,3-2 0,5-2 0,0-6 0,0-2 0,0-3 0,2-5 16,1-2 0,-1-6 0,0-2 0,1 0 0,-1-6 15,0-1 0,1-1 0,-1 0 0,0-3 0,1 3 16,-3 0 0,-6 1 0,1-1 0,-2 2 0,-6 1 16,1 2 0,-1 0 0,-5 6 0,-2 2 0,0 2 15,0 6 0,-2 2 0,-3 3 0,-3 2 0,1 6 0,-1 2 16,-2 2 0,0 6 0,0 0 0,-2-1 16,-3 4 0,-3 4 0,-2 1 0,-2 2 0,-3 0 15,-2 2 0,-3 6 0,0 5 0,-3 2 0,-2 8 0,1 3 16,-4 5 0,1 2 0,-1 6 0,4 4 0,-1 6 15,0 2 0,2 3 0,1 3 0,0-1 0,2 3 16,5-2 0,0-1 0,0 1 0,5-1 16,2-2 0,1 0 0,4 0 0,3-3 0,0-5 0,0 0 15,5-4 0,5-4 0,5-5 0,5-2 0,3-5 16,4-6 0,3-4 0,2-3 0,1-8 0</inkml:trace>
  <inkml:trace contextRef="#ctx0" brushRef="#br0">12344 5059 0,'8'3'0,"2"-3"0,-3 0 0,0 0 0,1 0 16,-1 0 0,1 0 0,-1 0 0,3-3 0,0 0 0,0 1 15,0-1 0,3 1 0,-3-1 0,0 1 0,-1-1 16,4 3 0,-3-3 0,0 1 0,0 2 0,0 0 16,0 0 0,0-3 0,0 1 0,0-1 0,-1 1 15,1-1 0,0 0 0,3 1 0,-3-1 0,2 1 16,1-1 0,-1-2 0,-2 2 0,3 1 0,1-3 16,-1 2 0,2 1 0,0-1 0,0-2 0,0 0 15,0 2 0,0 1 0,-1-3 0,1-1 0,-2 4 16,-3-1 0,2 1 0,-2-1 0,0 1 0,0-1 0,0 0 15,-3 1 0,1-1 0,-1 1 0,-2-1 0,0 1 16,-2 2 0,-1 0 0,1-3 0,-1 0 16,1 3 0,-1 0 0,-2 0 0,0 0 0,0 0 0,0-2 15,0 2 0,0-3 0,0 3 0,0 0 0,0-2 16,0-1 0,-5 1 0,0-1 0,0 1 0,0-1 16,0 0 0,-2 1 0,-5-1 0,-1 1 0,1 2 15,-1-3 0,-2 1 0,0 2 0,-5-3 0,1 3 16,-1 0 0,0 0 0,0-3 0,0 3 0,0 0 15,0 0 0,0 0 0,0 0 0,3 0 0,-1 0 16,3 0 0,1 0 0,1 0 0,3 0 0,3 0 16,-1 0 0,3 3 0,3-3 0,2 3 0,0-3 0,0 2 15,0 1 0,0 2 0,0-3 0,2 4 16,3-4 0,3 1 0,2-1 0,0 1 0,4-1 16,1-2 0,3 0 0,4 0 0,1 0 0,-1 0 0,3 0 15,5 0 0,0 0 0,-3 0 0,3 0 0,0 0 16,-3 0 0,-2 0 0,0-2 0,0-1 0,-3 1 15,1-1 0,-6 1 0,0-1 0,-2 0 0,-5 1 16,0 2 0,-2 0 0,-3 0 0,-3 0 0,1 0 16,-1 0 0,-2 0 0,0 0 0,0 0 0,0 0 15,0 0 0,0 0 0,0 0 0,-2 0 0,-3 0 16,-5 0 0,-3 2 0,-2 1 0,-2 2 0,-3 0 16,0 0 0,-5 0 0,-2 1 0,0-1 0,-3 0 0,-5 0 15,0 0 0,0 3 0,-2-3 0,-1 3 0,-1-1 16,-1 1 0,2-3 0,1 3 0,5-3 15,2 0 0,3 0 0,4-2 0,8-3 0,3 2 0,4-2 16,3 3 0,5 0 0,0-1 0,0 1 0,3-1 16,4 3 0,1-2 0,4 2 0,3-2 15,3-1 0,1-2 0,4 0 0,-1 0 0,6 0 0,2 0 16,-1 0 0,4 0 0,-1 0 0,3 0 0,2 0 16,1 0 0,-1 0 0,0 0 0,1 3 15,1 2 0,4 0 0,-1 0 0,3 0 0,-3-5 0,3 0 16</inkml:trace>
  <inkml:trace contextRef="#ctx0" brushRef="#br0">15893 4736 0,'0'5'15,"0"-5"0,0 0 0,3 0 0,4 0 0,0 0 16,1 0 0,2 0 0,0 0 0,0 0 0,2 0 15,1 0 0,-1 0 0,3-3 0,-2 3 0,1-2 16,1 2 0,0-3 0,0 3 0,0-3 0,3 3 16,4-2 0,0 2 0,1-3 0,4 3 0,3 0 15,0 0 0,2 0 0,3 0 0,2 0 0,1 0 16,2 0 0,4 0 0,1 0 0,0 3 0,0-1 16,-3 4 0,0-1 0,-2 0 0,0 0 0,0 0 0,0-2 15,-3 2 0,-5-3 0,1 3 0,-1-2 0,-2 0 16,0-1 0,-3 1 0,-2-1 0,0-2 15,-3 3 0,-2-3 0,-2 2 0,-1-2 0,-2 0 0,-3 0 16,-2 0 0,-2 0 0,-1 0 0,-4 0 0,-1 0 16,1 0 0,-3 0 0,0 0 0,0 0 0,0 0 15,-3 0 0,-2 0 0,-5-2 0,-2-1 16,-1-2 0,-1 0 0,-4-3 0,-2 3 0,-2 0 0,-1-3 16,1 3 0,-3 0 0,0 0 0,0 2 0,3 1 15,0-1 0,-1 1 0,1-3 0,2 2 0,0 0 16,5 1 0,0 2 0,0 0 0,3 0 0,4 0 15,1 0 0,-1 0 0,1 0 0,2 2 0,0 4 16,2-1 0,3 0 0,0-3 0,0 1 0,0 0 16,0-1 0,0 3 0,0-5 0,0 3 0,5-1 15,3 1 0,-1 0 0,6 2 0,2-3 0,2 1 16,3 2 0,2 0 0,3 0 0,5 0 0,0 0 0,0 1 16,0-1 0,2 0 0,0 0 0,1 0 0,-1 0 15,1 0 0,-1 1 0,0-1 0,1-3 16,-4 3 0,1-5 0,-5 3 0,0-1 0,0-2 0,-5 0 15,-3 0 0,1 0 0,-6 0 0,-2 0 0,-2 0 16,-1 0 0,-2 0 0,-2 0 0,-1 0 0,1 0 16,-3-2 0,0-1 0,0 1 0,-5-1 0,-3 1 15,-4-1 0,-3 1 0,-5-1 0,-3-5 0,-4 6 16,-3-6 0,0 3 0,-5 0 0,1-3 0,-1 0 16,-3 3 0,1-3 0,-5 1 0,-1 2 0,1-3 15,-3 3 0,1 0 0,-1 0 0,0 2 0,0-2 16,0 2 0,3 1 0,0-1 0,4 3 0,1 0 0,7 0 15,0 0 0,5 3 0,3 2 0,7 0 16,0 5 0,5 1 0,3 1 0,2 1 0,5 0 16,0 2 0,0 1 0,0-1 0,0-2 0,0-3 15</inkml:trace>
  <inkml:trace contextRef="#ctx0" brushRef="#br0">7227 7438 0,'5'3'0,"-2"-3"0,-1 0 0,1 0 0,-3 0 0,2 0 15,1 0 0,-3-3 0,2 1 0,1-1 0,-1 1 16,1-4 0,-1 4 0,1-1 0,-1 1 0,3-3 15,0 2 0,-2 0 0,2 1 0,0-1 0,-1 1 16,1-1 0,3-2 0,-3 3 0,2-1 0,-2 0 16,3 1 0,-1-1 0,1 1 0,-1-1 0,1 3 15,-1-2 0,1 2 0,2-3 0,0 0 0,-1 3 16,4 0 0,-1 0 0,1 0 0,2 0 0,0-2 16,0 2 0,0 0 0,-1 0 0,1 0 0,3 0 0,4 0 15,1 0 0,-1 0 0,0 0 0,3 0 16,3 0 0,-1 0 0,3 0 0,-3 0 0,3 0 15,0 0 0,-3 0 0,3 0 0,-2 0 0,2 0 0,-3 2 16,0 1 0,3 2 0,-5-2 0,5 2 0,-5-3 16,0 4 0,0-4 0,-1 3 0,1-2 15,-2-1 0,-1 1 0,-2-3 0,-3 2 0,1 1 0,-1-3 16,1 3 0,-1-3 0,1 2 0,-4-2 0,1 0 16,0 0 0,0 0 0,0 0 0,-5 0 0,0 0 15,0 0 0,0 0 0,0 0 0,0 0 0,-3 0 16,-2 0 0,-2 0 0,-1 0 0,1 0 0,-1 0 15,1 0 0,-3 0 0,0 0 0,0 3 0,0-3 16,0 0 0,0 0 0,0 0 0,0 0 0,0 0 16,-5 0 0,0 0 0,-3 0 0,1 0 0,-5 0 15,-1 0 0,1 0 0,-3 0 0,0 0 0,-5 0 0,0 0 16,0-3 0,0 1 0,0-1 0,0 0 0,-2 1 16,-1 2 0,-1-3 0,-4 1 0,1-1 0,-1 1 15,1-1 0,0 1 0,-1-1 0,1 0 0,0 1 16,-1-1 0,1 1 0,2-1 0,0 1 0,-2-1 15,2 0 0,-3 1 0,1 2 0,0 0 0,-1 0 16,1 0 0,0 0 0,-1 0 0,1 0 0,-1 0 16,1 0 0,0 0 0,-1 0 0,1 0 0,0 0 15,-1 2 0,1 1 0,-1 0 0,1-1 0,0 1 16,-1-1 0,1 1 0,0-1 0,-1 1 0,1 0 16,2-1 0,3 1 0,-1-3 0,1 2 0,-1 3 15,6-5 0,2 3 0,0-3 0,3 2 0,-1-2 0,6 0 16,-1 3 0,1-3 0,2 0 0,2 0 0,1 0 15,2 0 0,0 0 0,0 0 0,0 0 0,0 0 16,0 3 0,0-3 0,0 0 0,0 0 0,0 0 16,0 2 0,2-2 0,3 0 0,3 0 0,-1 0 15,3 0 0,3 0 0,2 0 0,4 0 0,4 0 16,-1 0 0,6 0 0,1 0 0,4 0 0,2-2 16,2-1 0,-2 0 0,2 1 0,-2-1 0,0 1 15,-3-1 0,1 1 0,-1 2 0,0 0 0,1 0 0,-4 0 16,1 0 0,-5 0 0,0 0 0,0 0 15,-3 0 0,-2 0 0,-2 0 0,-1 0 0,1 0 16,-1 0 0,-2 0 0,0 0 0,0 0 0,0-3 0,0 3 16,0-2 0,0 2 0,-1 0 0,1 0 15,-5 0 0,0 0 0,0 0 0,0 0 0,0 0 16,0 0 0,-2 0 0,-1 0 0,1 0 0,-1 0 0,-2 0 16,0 2 0,0 1 0,0 2 0,-3 0 15,3 0 0,-2-5 0,-1 0 0,1 0 0,-1 0 16</inkml:trace>
  <inkml:trace contextRef="#ctx0" brushRef="#br0">7294 9936 0,'8'5'0,"-6"-5"15,1 0 0,-1 0 0,1 0 0,-1 0 0,1 0 16,-1 0 0,1 0 0,-1 2 0,-2-2 0,3 0 16,-3 0 0,0 3 0,2-3 0,-2 0 0,0 3 15,0-3 0,3 2 0,-3-2 0,0 3 0,0-1 16,0 1 0,2-1 0,-2 1 0,0-1 0,3-2 0,-3 3 16,0 0 0,2-1 0,1 1 0,-3-3 0,2 0 15,-2 0 0,3 2 0,-1 1 0,-2-1 16,3-2 0,-1 3 0,1-3 0,-1 3 0,1-3 0,-1 2 15,1-2 0,-1 0 0,3 0 0,0 0 0,0 0 16,0 3 0,3-3 0,-1 0 0,0 0 0,1 0 16,-1 0 0,3 0 0,0 0 0,3-3 0,-1 1 15,3-1 0,-2 0 0,1 1 0,1-1 0,0 1 16,0-1 0,0 1 0,3-1 0,-1 0 0,0-2 16,1 3 0,2-3 0,0 0 0,0 2 0,0 0 15,2 1 0,-2-1 0,0 1 0,2-1 0,-2 1 16,0-1 0,2 0 0,1 1 0,-1-1 0,1 1 0,-1-1 15,0 1 0,1 2 0,2-3 0,0 0 16,-1 1 0,1 2 0,3-3 0,-3 1 0,2 2 16,0 0 0,-2-3 0,3 3 0,-4 0 0,1 0 0,0-2 15,0 2 0,0 0 0,0 0 0,0-3 0,0 3 16,0 0 0,-1 0 0,1 0 0,0 0 0,0 0 16,0 0 0,0 0 0,0 0 0,0 0 0,0 0 15,-1 0 0,-1 0 0,-1 0 0,1 0 0,-1 3 16,-2-3 0,0 2 0,-3 1 0,1-3 0,-1 2 15,1-2 0,-1 3 0,-2-1 0,0-2 0,0 3 16,0-3 0,0 3 0,-5-3 0,2 0 0,0 0 16,-2 0 0,0 0 0,0 0 0,0 0 0,-2 0 0,-1 0 15,1 0 0,-1 0 0,-2 0 0,0 0 0,0 0 16,-2 0 0,-1 0 0,1 0 0,-1 0 16,1 0 0,-3 0 0,0 0 0,0 0 0,0 0 0,0 0 15,0 0 0,0 0 0,0 0 0,0 0 0,0 0 16,0-3 0,0 3 0,-3-3 0,-2 1 0,0-1 15,0 1 0,0 2 0,0-3 0,-2 1 0,-1-1 16,1 3 0,-1 0 0,1 0 0,-3 0 0,0 0 16,0 0 0,2 0 0,1-3 0,0 1 0,-1-1 15</inkml:trace>
  <inkml:trace contextRef="#ctx0" brushRef="#br0">12394 9723 0,'7'0'0,"1"0"0,-3 0 16,0 0 0,0 0 0,0 0 0,0 0 15,0 0 0,2 0 0,-2-3 0,0 3 0,3 0 0,-1 0 16,-2 0 0,2 0 0,1 0 0,-1 0 16,1 0 0,-1 0 0,3 0 0,0 0 0,0 0 15,5 0 0,0 3 0,0-1 0,0 3 0,2-2 16,3 2 0,3-2 0,-1 2 0,0 0 0,3 0 15,0 0 0,5 0 0,0 0 0,0 1 0,0-1 16,2 2 0,0 1 0,1 0 0,-3-1 0,-1 1 16,1 0 0,0 0 0,-5-1 0,0 1 0,0 0 15,-3-1 0,-2-1 0,-2 1 0,-1-2 0,0 0 16,-2 1 0,-5-1 0,0 0 0,0 0 0,-2-2 0,-1-1 16,-2-2 0,-2 3 0,-1-3 0,1 2 15,-1-2 0,1 0 0,-3 0 0,0 3 0,0-3 16,0 0 0,0 0 0,0 0 0,0 0 0,0 2 0,-5-2 15,0 3 0,-3 0 0,-4-1 0,-1 1 0,-2 2 16,-2-3 0,-3 4 0,0-6 0,-2 2 0,-1-2 16,-4 0 0</inkml:trace>
  <inkml:trace contextRef="#ctx0" brushRef="#br0">9905 9700 0,'10'5'0,"0"-3"0,0-2 0,0 3 0,0-3 0,0 0 16,0 0 0,0 2 0,0 1 0,5-3 16,-3 3 0,1-3 0,1 0 0,1 0 0,0 0 0,0 0 15,3 2 0,-1-2 0,6 0 0,-1 0 0,0 0 16,1 3 0,2-1 0,2 1 0,3-1 0,0 1 15,2-1 0,0 1 0,6 0 0,-3-1 0,2 1 16,0-1 0,1 3 0,-1-2 0,3 0 0,-3 2 16,0 0 0,3 0 0,-2 0 0,-1 0 0,0 0 15,1-2 0,-1 2 0,0 0 0,-2-2 0,0-1 16,2 1 0,-2-3 0,2 2 0,-2 1 0,3-3 16,-4 3 0,1-3 0,0 0 0,-3 0 0,1 0 0,-1 2 15,1-2 0,-4 0 0,-4 0 0,0 0 16,0 0 0,0 0 0,0 0 0,-3 0 0,-4 0 15,-1 0 0,0 0 0,1 0 0,-1 0 0,-2-2 0,-5 2 16,0 0 0,0 0 0,0 0 0,-2-3 0,-1 0 16,0 3 0,-4-2 0,-1-1 0,3 3 0,-2 0 15,-1 0 0,-2-2 0,0 2 0,3 0 0,-3 0 16,0 0 0,0 0 0,0 0 0,0-3 0,0 3 16,0-2 0,0-1 0,-3 1 0,-2-1 0,0 3 15,0-3 0,-2 1 0,0 2 0,-1 0 0,1-3 16,-1 3 0,-4-2 0,2 2 0,-3 0 0,1 0 15,-1 0 0,1 0 0,-3-3 0,-5 1 0,0-1 0,0 3 16,0 0 0,-2-3 0,0 3 0,-6-2 0,1 2 16,-3-3 0,-2 3 0,-3 0 0,0 0 15,0-2 0,-5 2 0,-2 0 0,2 0 0,-2 0 0,0-3 16,-1 3 0,1 0 0,0 0 0,-1 0 0,1 0 16,0 0 0,-1 0 0,1 0 0,0 3 15,-1 2 0,4 0 0,1 3 0,1-1 0,0 1 0,2 0 16,2-1 0,4 1 0,1 0 0,3 0 0,3-3 15,7 0 0</inkml:trace>
  <inkml:trace contextRef="#ctx0" brushRef="#br0">7192 12307 0,'13'-2'0,"-3"-1"0,0-5 0,0 3 15,-3 0 0,3 0 0,-2 0 0,-1 0 0,1 0 16,-1 0 0,-4-1 0,1 4 0,-1-1 0,-1-2 16,1 3 0,-1-1 0,1 0 0,-1 1 0,-2-1 15,0 1 0,0-1 0,3 3 0,-3-2 0,0-1 16,2 0 0,-2 1 0,3-1 0,-3 3 0,2 0 15,1-2 0,-1-1 0,1 1 0,-1-1 0,1 3 16,2-3 0,0 1 0,0 2 0,0-3 0,2 1 16,-2-1 0,3 1 0,-1 2 0,-2 0 0,3 0 15,-1 0 0,0 0 0,1 0 0,2 0 0,0 0 0,0 0 16,2 0 0,3-3 0,0 3 0,0 0 0,0 0 16,2-2 0,1 2 0,2 0 0,0-3 0,2 3 15,0 0 0,1 0 0,-1 0 0,1 0 0,-1 0 16,3 0 0,0 0 0,0 0 0,0 0 0,-1 0 15,1 0 0,5 0 0,-2 0 0,1 0 0,1 0 16,0 3 0,3-1 0,-1 1 0,0-1 0,3 1 16,0-3 0,-3 2 0,3 3 0,-3-2 0,1 0 15,-1-1 0,1 1 0,-1-1 0,0 3 0,1-2 16,-1 0 0,0-1 0,-2 1 0,0-3 0,0 2 16,0 1 0,-3-1 0,1-2 0,-1 0 0,-2 0 15,0 0 0,0 0 0,-1 0 0,1 0 0,0 0 0,0 0 16,-2 0 0,-1-2 0,0-1 0,1 1 0,-3-1 15,-3 1 0,0 2 0,1-3 0,-1 0 0,1 1 16,-3-1 0,0 1 0,0-1 0,-6 3 16,1-2 0,0-1 0,0 3 0,-2-3 0,-1 3 0,1 0 15,-6 0 0,3-2 0,-2 2 0,-1-3 0,1 3 16,-1 0 0,1-2 0,-1 2 0,1 0 0,-3 0 16,2 0 0,-2 0 0,3 0 0,-3 0 0,2 0 15,-2 0 0,3 0 0,-3 0 0,2 0 0,1 0 0,-1 0 16,1 0 0,-3 0 0,2 0 0,1 0 15,-3 0 0,2 0 0,1 0 0,-1 0 0,-2 0 16,0 2 0,0-2 0,2 0 0,-2 0 0,3 0 0,-3 0 16,0 0 0,0 3 0,0-3 0,0 0 0,0 0 15,2 0 0,-2 0 0,0 0 0,0 0 0,0 0 16,0 0 0,0 0 0,0 0 0,0 0 16,0 0 0,0 0 0,0 0 0,0 0 0,0 0 0,0 0 15,0 0 0,0 0 0,-2 0 0,-3 0 0,0-3 16,0 1 0,0-1 0,0 1 0,0-1 0,-2 1 15,-1-1 0,1 0 0,-1 1 0,-2-1 0,0 1 16,-2-1 0,-1 3 0,1-2 0,0-1 0,-1 0 16,1 1 0,-3-1 0,0 1 0,-3-1 0,-2 1 15,1 2 0,-1-3 0,-3 3 0,-2 0 0,-2-3 16,0 3 0,-1-2 0,-2-1 0,-4 3 0,-1-2 0,0 2 16,0-3 0,0 3 0,-2 0 0,-5 0 0,-1 0 15,1 0 0,0 0 0,-1 0 0,1 0 0,0 0 16,-3 0 0,3 0 0,-3 0 0,2 0 15,1 3 0,-3-3 0,3 5 0,0-3 0,2 1 0,0 2 16,0-2 0,0 2 0,1 0 0,1 0 0,-2 0 16,1 0 0,-1 1 0,3 1 0,-1-2 0,1 3 15,0 0 0,2-3 0,0 0 0,2 0 0,4 0 16,-1 0 0,2 1 0,3-6 0,3 0 0,0 0 0,2 0 16,5 0 0,0 0 0,2 0 0,4 0 15,1 0 0,1 0 0,4 0 0,1 0 0,-1 0 16,3-3 0,0 0 0,0 1 0,0-3 0,0 0 0,3-1 15,-1 1 0,3 0 0,3 0 0,-1-3 16,0 3 0,-2-2 0,3 1 0,-1 1 0,-2 0 16,3-3 0,-1 3 0,-2 3 0,0-3 0,0-1 15,3 4 0,-1-3 0,-2 0 0,3 2 0,-1-2 0,1 2 16,-1 1 0,0-1 0,1-2 0,-1 3 0,3-1 16,0 3 0,0 0 0,0 0 0,0 0 0,0 0 15,3 0 0,-1 0 0,0 0 0,3 0 0,0 5 16,0 0 0,0 0 0,3 0 0,-1 1 0,0-1 15,6 0 0,-1 0 0,-2 0 0,3 0 0</inkml:trace>
  <inkml:trace contextRef="#ctx0" brushRef="#br0">7297 14738 0,'2'5'0,"1"-5"0,-1 0 0,1 0 0,-3 0 0,0 0 16,0 0 0,0 0 0,0 0 0,0 0 15,0 0 0,0 0 0,0 0 0,0 0 0,0 0 16,0 0 0,0 0 0,0 0 0,0 0 0,0 0 0,0 0 15,2 0 0,-2 0 0,0-2 0,0 2 0,3 0 16,-3 0 0,0-3 0,2 0 0,1 3 0,-3 0 16,2-2 0,1-1 0,-3 3 0,2-2 0,1 2 15,-1-3 0,1 1 0,-1 2 0,3-3 0,0 0 16,0 1 0,0-1 0,3 1 0,-1-1 0,-2 1 16,3-1 0,-3 0 0,2 1 0,0-1 0,1 3 15,-1-2 0,1-1 0,-1 1 0,1-1 0,-1 0 16,1 1 0,2-1 0,-3 1 0,1-1 0,2 1 0,0-1 15,0-2 0,-1 2 0,1 1 0,0-1 16,5 1 0,0-1 0,0 1 0,0-1 0,0 0 16,0 1 0,0-1 0,0 1 0,0-1 0,0 1 0,0-1 15,0 0 0,-1 1 0,1-1 0,3 1 0,-3-1 16,2 1 0,-2-1 0,3 0 0,-1 1 0,0-1 16,1 1 0,-1-1 0,1 1 0,2-1 0,2 1 15,0 2 0,1-3 0,2 0 0,0 1 0,2-1 16,-2 3 0,2 0 0,-2 0 0,0 0 0,0-2 15,0 2 0,0 0 0,-1 0 0,1 0 0,0 0 16,0 0 0,0 0 0,2 0 0,1 0 0,-1 0 16,1 0 0,-1 0 0,0 0 0,1 0 0,-1 0 0,0 0 15,-2 0 0,3 0 0,-3 0 0,2 0 0,0 0 16,1 0 0,-1 0 0,0 0 0,1 0 16,-1 0 0,3 0 0,-3 0 0,1 0 0,-1 0 0,1 0 15,-1 0 0,-2 0 0,0 0 0,0 0 0,0 0 16,-1 0 0,1 0 0,0 0 0,0 0 0,0 0 15,-3 0 0,1 0 0,-1 0 0,1 0 0,-6 0 16,0 0 0,1 0 0,-1 0 0,1 0 0,-3 0 16,0 0 0,-3 0 0,-2 0 0,0 0 0,0 0 15,0 0 0,-3 0 0,1 0 0,-1 0 0,-2 0 16,-2 0 0,-1 0 0,1 0 0,-1 0 0,1 0 16,-3 0 0,2 0 0,-2 0 0,0 0 0,0 0 15,0 0 0,0 0 0,0 0 0,0 0 0,0 0 16,-5 0 0,0 0 0,-2 2 0,-6 1 0,1-3 15,-1 2 0,1 1 0,-3-3 0,-5 3 0,3-3 0,-3 0 16,0 2 0,-3-2 0,1 3 0,-5-1 0,-1-2 16,1 3 0,-3-3 0,-2 2 0,-3-2 0,0 3 15,0-1 0,-2-2 0,-1 3 0,-1 0 0,-4-1 16,1 1 0,0-1 0,-3 1 0,-2-1 0,-3 4 16,0-4 0,0 1 0,1-3 0,-1 2 0,-2 1 15,-1 2 0,1-2 0,0 2 0,-1 0 0,-1 0 16,-1 0 0,-2 0 0,2 0 0,0 0 0,3 1 15,-3 1 0,3 1 0,0 0 0,-1-1 0,1 1 0,0 0 16,2 0 0,3-1 0,2 1 0,0 0 16,0-1 0,3 1 0,5 0 0,-1-1 0,1 1 15,5 0 0,2 0 0,0-3 0,3 0 0,4-3 0,3-2 16,3 3 0,2-1 0,3-2 0,4 0 0,1 0 16,2 0 0,2 0 0,3 0 0,0 0 0,0 0 15,0 0 0,0 0 0,0 0 0,0 0 0,3 0 16,-1 0 0,6 0 0,-1 0 0,1 0 0,1 0 15,4 0 0,2 0 0,0-2 0,2-1 0,6 1 16,-1-1 0,3 3 0,0-2 0,2-1 0,3 1 16,0-1 0,2 3 0,3-3 0,2 1 0,1 2 15,2-3 0,-1 1 0,6 2 0,0 0 0,0-3 0,0 1 16,-1 2 0,4-3 0,-1 0 0,0 1 16,1-1 0,1 1 0,4-1 0,-1 1 0,0-1 15,0 0 0,1 1 0,-1-1 0,0 1 0,0-1 0,1 1 16,-4-4 0,-1 1 0,-1 3 0,0-1 0,-2-2 15,0 0 0,-5 0 0,0 0 0,-1 2 16,-1 1 0,-6-4 0,0 4 0,1-1 0,-1 1 0,-5-1 16,-2 1 0,0-1 0,0 0 0,-2 1 0,-6-1 15,0 1 0,1-1 0,-3 3 0,-5-2 0,0 2 16,0-3 0,-3 3 0,1 0 0,-6 0 0,1-3 16,-1 3 0,-2 0 0,0 0 0,0 0 0,0 0 15,0-2 0,0 2 0,-5-3 0,0 1 0,0-1 16,0-4 0,-2-1 0</inkml:trace>
  <inkml:trace contextRef="#ctx0" brushRef="#br0">11224 14787 0,'0'5'0,"0"0"0,0-2 15,0-1 0,0 1 0,0-1 0,0-2 16,0 3 0,0-1 0,0-2 0,0 3 0,0 0 16,0-3 0,0 2 0,0-2 0</inkml:trace>
  <inkml:trace contextRef="#ctx0" brushRef="#br0">11122 14699 0,'3'6'0,"-1"-4"0,1-2 0,-1 0 15,1 0 0,-1 0 0,-2 0 0,0 0 16,0 0 0,0 0 0,0 0 0,0 0 0,0 0 0,0 0 16,0 0 0,0 0 0,0 0 0,0 0 0,0 0 15,0 0 0,0 0 0,0 0 0,0 0 0,0 0 16,0 0 0,0 0 0,0 0 0,0 0 0,0 0 15,0 0 0,0 0 0,3 0 0,-3 0 0,2 0 16,-2 0 0,3 0 0,-1 0 0,1 0 0,-1 0 16,0 0 0,1 0 0,2 0 0,2 0 0,1 0 15,-1 0 0,1 0 0,2 0 0,0 0 0,0-2 16,0-1 0,2 3 0,3 0 0,-3-3 0,3 3 0,0 0 16,0-2 0,0-1 0,3 3 0,-1-2 0,0-1 15,1 1 0,2-1 0,2 0 0,1 1 16,-1-1 0,3 1 0,0-1 0,2 1 0,3-1 0,0 1 15,-3-1 0,3 0 0,0 1 0,2-1 0,1 1 16,-1-1 0,3 1 0,0-1 0,2 0 0,0 3 16,1-2 0,-1 2 0,0 0 0,1 0 0,-1-3 15,0 3 0,1 0 0,2 0 0,-3 0 0,0 0 16,3 0 0,0 0 0,-3 0 0,0 0 0,1 0 16,-1 0 0,0 0 0,-2 5 0,3-2 0,-6 0 15,0-1 0,1 1 0,-1-1 0,0 1 0,1-3 16,-3 2 0,-3 1 0,0 2 0,-2-5 0,0 3 0,0-1 15,-3 1 0,1-1 0,-1-2 0,1 3 16,-6-3 0,0 0 0,1 2 0,-1-2 0,-2 3 16,0-3 0,0 0 0,-5 3 0,0-3 0,0 0 0,0 2 15,0-2 0,-3 0 0,-2 0 0,-2 0 0,-1 0 16,1 0 0,-1 0 0,1 0 0,-3 0 0,0 0 16,0 0 0,2 0 0,-2 0 0,0 0 0,0 0 15,0 0 0,0 0 0,0 0 0,0 0 0,-5 0 16,0 0 0,0 0 0,-2 0 0,-1 0 0,-2 0 15,-2 0 0,0-2 0,-3-1 0,-3 0 0,-2 1 16,0-1 0,0 1 0,1-1 0,-6 1 0,0-1 16,-3 1 0,1-1 0,-3 0 0,-2 1 0,-1-1 15,-1 1 0,-1-1 0,0 3 0,0 0 0,-2-2 16,2 2 0,0 0 0,0 0 0,0 0 0,6 0 16,-1 0 0,2 0 0,6 0 0,0 0 0,-1 0 0,3 2 15,3 3 0,2 0 0,0 1 0,2-1 0,1 0 16,2 0 0,3 0 0,-1 0 0,3 0 0,0 0 15,3 1 0,2-1 0,0-5 0,0 0 0</inkml:trace>
  <inkml:trace contextRef="#ctx0" brushRef="#br0">10306 14589 0,'-5'3'0,"0"-3"0,2 0 0,3 0 0,-2 0 15,2 0 0,-3 0 0,1 0 0,2 0 0,-5 0 16,2 0 0,1 0 0,-3 0 0,0 2 0,0 3 16,0-2 0,0-1 0,0 1 0,-2 0 0,2 2 15,-3-3 0,1 1 0,-1 2 0,1-2 0,-3 2 16,0 0 0,0 0 0,0-2 0,0 2 0,0 0 15,0-3 0,0 4 0,0-4 0,3 3 0,-3-2 0,2-1 16,1 3 0,-1-2 0,1 0 0,-1-1 0,1 1 16,0-1 0,-1 1 0,1-1 0,-1 4 0,1-4 15,-1 1 0,1-1 0,2-2 0,0 3 0,0-1 16,0 1 0,2 0 0,1-3 0,-1 2 0,3 1 16,-2-1 0,2-2 0,0 3 0,0-1 0,0 1 15,0 0 0,0-3 0,0 0 0,0 2 0,0-2 16,0 0 0,0 3 0,0-3 0,2 0 0,3 0 15,3 0 0,-1 2 0,1-2 0,-1 0 0,3 3 0,0-3 16,5 2 0,0-2 0,0 0 0,0 0 16,0 3 0,2-3 0,6 0 0,-4 0 0,4 0 15,-1 0 0,1 0 0,-1 0 0,0 0 0,1 0 0,-1 0 16,1 0 0,-3 2 0,0-2 0,-3 0 0,0 3 16,1-3 0,-1 0 0,-2 0 0,0 0 0,-3 0 15,-2 0 0,0 0 0,0 0 0,0 0 0,-2 0 16,-1 0 0,-2 0 0,0 0 0,-2 0 0,-1 0 15,1 0 0,-1 0 0,1 0 0,-1 0 0,-2 0 16,0 0 0,0 0 0,0-3 0,0 1 0,0-1 16,0 1 0,0-1 0,0-2 0,0-3 0,-2 3 15,-1-2 0,-2 1 0,0-1 0,0-1 0,0 3 16,0-3 0,0 0 0,-2 3 0,-1-2 0,1-1 16,2 3 0,-3-3 0,1 3 0,0-3 0,2 3 15,-3-3 0,3 3 0,0 0 0,0-3 0,0 6 0,0-3 16,0 0 0,0 2 0,0 1 0,3-1 0,-1 0 15,1 1 0,2-1 0,-3 3 0,1 0 16,2 0 0,-3 0 0,3 0 0,-2 0 0,2-2 16,-3 2 0,3 0 0,0-3 0</inkml:trace>
  <inkml:trace contextRef="#ctx0" brushRef="#br0">8469 16974 0,'0'0'0,"0"0"0,0-3 0,0 0 0,0 1 15,3-1 0,-3 1 0,0-1 0,0 3 16,0 0 0,0 0 0,0-2 0,0 2 0,0-3 16,0 3 0,0 0 0,0 0 0,0-3 0,2 3 0,-2 0 15,0 0 0,0 0 0,3 0 0,-1 0 0,1 0 16,-1 0 0,3-2 0,3 2 0,-1 0 0,3-3 16,2 3 0,3 0 0,0 0 0,3 0 0,2 0 15,2 0 0,0-2 0,3 2 0,0 0 0,5 0 16,0 0 0,0 0 0,0 0 0,2 0 0,0 0 15,1 0 0,-1 2 0,0 1 0,1-1 0,-1 1 16,-2 0 0,0-1 0,0 1 0,-3-3 0,-2 2 0,0-2 16,-3 0 0,1 0 0,-1 0 0,0 0 0,-2 0 15,-2 0 0,-1 0 0,1 0 0,-1 0 0,-2 0 16,-5 0 0,0 0 0,0 0 0,-3 0 0,1 0 16,-6 0 0,1 0 0,-1 0 0,1 0 0,-1 0 15,-2 0 0,0 0 0,0 0 0,0 0 0,0 0 16,0 0 0,0 0 0,-2 0 0,-3 0 0,0 0 15,-3 0 0,-2 0 0,-2 0 0,-1 0 0,1 0 16,0 0 0,-3 0 0,0 0 0,0 0 0,-3 0 16,-2 0 0,3 0 0,-3 0 0,0 0 0,-2 0 15,-1 0 0,1-2 0,-5-1 0,-1 1 0,1-1 16,-1 0 0,-1 1 0,1-1 0,-2 1 0,1-1 0,1 1 16,1-1 0,-1 0 0,6-2 0,0 3 15,-1-1 0,3 1 0,3-1 0,2 1 0,0-1 16,5 0 0,3 3 0,-1 0 0,1 0 0,2 0 0,0-2 15,2 2 0,3 0 0,-2 0 0,2 0 0,0 0 16,0 0 0,0 0 0,0 0 0,0 0 0,0 0 16,0 0 0,2 0 0,6 0 0,-1 5 0,3 0 15,3-2 0,1 2 0,4 0 0,2 0 0,2 0 16,1 0 0,1 0 0,1 1 0,0-1 0,5 0 16,-2 0 0,-4 3 0,4-3 0,-1 0 0,-2 0 15,0 0 0,0 0 0,0 0 0,0 1 0,-1-1 16,1 0 0,0 0 0,0 0 0,0-2 0,-3 2 15,1-3 0,-1-2 0,-4 0 0,-1 0 0</inkml:trace>
  <inkml:trace contextRef="#ctx0" brushRef="#br0">8183 17885 0,'5'-8'0,"-3"-2"0,1-3 16,-1 3 0,-2-1 0,3 1 0,-3 0 0,2 0 15,-2-1 0,3 1 0,-3 0 0,0 0 0,2 2 16,-2-2 0,0-1 0,0 1 0,0 2 0,0-2 16,0 0 0,0 0 0,0-1 0,0 1 0,0 2 15,0 1 0,0-1 0,0 0 0,-2 0 0,-1 1 16,1-1 0,-3 0 0,2 3 0,-2 0 0,0 3 15,0-1 0,1 0 0,-1 1 0,0 2 0,0 0 0,0 0 16,-3 0 0,1 0 0,-1 0 0,1 2 16,-3 4 0,0-1 0,0 2 0,0 1 0,2 0 15,-2-1 0,3 4 0,0-1 0,-1 0 0,1 1 0,2 1 16,0-1 0,0 1 0,5-1 0,0-1 0,0 0 16,0 1 0,0-1 0,0 0 0,0-2 0,0-1 15,0 4 0,2-4 0,3 4 0,0-4 0,3 4 16,-1-4 0,1 1 0,-1 0 0,0-3 0,1 0 15,2-2 0,0-3 0,0 0 0,0 0 0,0 0 16,0 0 0,0-3 0,2-5 0,1 1 0,-4-1 16,1-2 0,3 2 0,-3-2 0,0-1 0,0 4 0,0-1 15,0 0 0,0-2 0,0 2 0,-1 1 16,-1-1 0,-1 0 0,1 1 0,-1-1 0,-2 0 16,0 0 0,0 3 0,-2 0 0,-1 3 0,1-1 0,-1 1 15,1-1 0,-1 0 0,-2 1 0,0 2 0,0 0 16,0 0 0,0 0 0,0 0 0,0 0 0,0 0 15,0 5 0,0 0 0,0 0 0,0 0 0,0 0 16,0 3 0,0-3 0,0 3 0,0 0 0,0-3 16,0 0 0,0 0 0,0 0 0,3 0 0,-1-2 15,1-3 0,4 0 0,1 0 0,-1 0 0,1 0 16,2 0 0,-1 0 0,4-3 0,2-2 0,0-2 16,0-1 0,0 0 0,0 0 0,-3 1 0,0-4 0,1 1 15,-1 3 0,1-4 0,-1 1 0,-2 0 16,0-1 0,0 1 0,0 0 0,0 0 0,0-1 15,-3 1 0,1 0 0,-1 0 0,-2-3 0</inkml:trace>
  <inkml:trace contextRef="#ctx0" brushRef="#br0">8721 17110 0,'7'-8'0,"-5"0"0,1 0 0,-1 1 0,1 4 0,-1 1 16,-2-1 0,0 1 0,0 2 0,0 0 0,0 0 15,0 0 0,0 0 0,0 5 0,0 0 0,0 5 16,0 3 0,0 0 0,-2 2 0,-3 3 0,0 3 16,0-1 0,0 3 0,0 0 0,0 0 0,0 1 15,0 1 0,0-2 0,0 3 0,0 0 0,3-3 16,-1 0 0,1 0 0,-1 0 0,3 0 0,-2-2 15,-1-1 0,3 1 0,-2-1 0,2-2 0,0 0 16,-3-2 0,3-1 0,0 0 0,0 1 0,0-1 0,0 1 16,0-4 0,0 1 0,0-2 0,0-4 0,0 1 15,0 0 0,0-1 0,0 1 0,0 0 16,3-3 0,-1 0 0,1 0 0,2 0 0,2 0 0,-2-2 16,3 0 0,-1-3 0,1 0 0,-1 0 0,0 0 15,3-3 0</inkml:trace>
  <inkml:trace contextRef="#ctx0" brushRef="#br0">9121 17556 0,'3'-8'0,"-1"1"15,1-1 0,-3 3 0,0 0 0,0 2 16,0-2 0,0 3 0,0-1 0,0 0 0,0 1 0,0-1 15,0 3 0,-5 0 0,0 0 0,0 0 0,0 0 16,0 0 0,0 0 0,0 0 0,-3 3 0,1 2 16,-1 0 0,1 0 0,2 0 0,-2 1 0,2-1 15,0 0 0,0 2 0,0-1 0,2-1 0,3 0 16,-2 0 0,2 0 0,0 0 0,0 3 0,0-3 16,0 0 0,0 0 0,0 1 0,0-1 0,0 0 15,0 0 0,5 0 0,0 0 0,2 0 0,1 0 16,-1 1 0,0-4 0,3 3 0,0-2 0,0-1 0,0 1 15,-2 2 0,2-2 0,-3 2 0,1 0 16,-1-2 0,1 2 0,-1-3 0,0 3 0,-2 0 16,-2 1 0,-1-1 0,1 0 0,-1 0 0,-2 0 0,0 3 15,0 0 0,0-1 0,0 1 0,0 0 0,-2-1 16,-3 1 0,0 0 0,0-1 0,0 1 0,-2 0 16,-1 0 0,1-1 0,-1 4 0,3-1 0,-2 0 15,-1-2 0,3-1 0,-2 1 0,2 0 0,0 0 16,0-3 0,2 0 0,1-5 0,2 0 0,0 0 15,0 0 0,0 0 0,0 0 0,0 0 0,0 0 16,2-3 0,6-4 0,-1-4 0,1-2 0</inkml:trace>
  <inkml:trace contextRef="#ctx0" brushRef="#br0">9477 17541 0,'3'5'0,"-1"0"0,-2 0 16,0 0 0,0 0 0,0 1 0,0-1 0,0 0 15,0 3 0,0-1 0,0 1 0,0 0 0,0 2 16,0-2 0,0-1 0,0 4 0,3-4 0,-1 4 16,1-4 0,-1 1 0,1 0 0,1-1 0,1-2 15,0 1 0,3-4 0,-1-2 0,1 0 0,-1 0 16,1 0 0,-1 0 0,1 0 0,-1 0 0,1-2 15,2-6 0,-3 0 0,1 1 0,-1-1 0,0 0 0,1 0 16,-3-2 0,-3 0 0,1 0 0,-1 2 0,1-2 16,-1-1 0,-2 1 0,0 0 0,0 0 0,0-1 15,-5 4 0,0-1 0,0-2 0,0 2 0,-2 0 16,0 3 0,-6 3 0,3-1 0,-2 0 0,-1 3 16,1 0 0,-1 0 0,1 0 0,-1 0 0,1 6 15,0-1 0,2 0 0,0 3 0,2-1 0,1 1 16,-1 0 0,3 4 0,3-1 0,2-1 0,0-2 0,0-1 15,0 1 0</inkml:trace>
  <inkml:trace contextRef="#ctx0" brushRef="#br0">9928 17027 0,'-3'0'16,"3"-2"0,0-1 0,0 1 0,0-1 0,3 1 0,-1-1 15,3 0 0,2 1 0,1-1 0,-1 1 0,1-1 16,2 1 0,0-1 0,2 1 0,1-1 16,2 0 0,0 1 0,-1-1 0,4 3 0,-1 0 0,6 0 15,-1-2 0,1 2 0,4 0 0,3 0 0,0 0 16,2 0 0,0 0 0,6 2 0,-1 1 0,0-1 16,1 4 0,1-4 0,1 3 0,0 0 0,0-2 15,0 2 0,0 0 0,-1 0 0,1-2 0,0 2 16,-3 0 0,3 0 0,-2 0 0,1 1 0,-1-1 15,-1-3 0,0 3 0,1-2 0,-1 2 0,0-2 16,1-1 0,-6 1 0,0-1 0,1-2 0,-3 3 16,-1-3 0,-1 0 0,-3 0 0,0 0 0,-3 0 0,0 0 15,1 0 0,-6 0 0,1 0 0,-1 0 16,-2-3 0,0 1 0,-3-1 0,-2 3 0,0-2 16,0 2 0,0-3 0,-2 3 0,-3 0 0,-3-2 0,1-1 15,-1 3 0,-2-3 0,0 3 0,0 0 0,0-2 16,0 2 0,0-3 0,-5 3 0,0-2 15,-2 2 0,-6-3 0,1 1 0,-1-1 0,-2 3 0,0 0 16,-2-3 0,-3 1 0,0 2 0,-2 0 0,-1 0 16,1 0 0,-5 0 0,-1 0 0,1 0 0,-3 0 15,0 0 0,-2 0 0,-3 0 0,0 0 0,-2 0 16,-1 0 0,1 2 0,-5 4 0,0-1 0,-1-3 16,-2 3 0,1-2 0,-1 2 0,-2 0 0,-1 0 0,1 0 15,2 1 0,0-1 0,-2 2 0,2-1 0,0-1 16,3 2 0,0-1 0,0-1 0,2 0 15,2 0 0,1 0 0,0 0 0,4 0 0,4 0 0,1 1 16,3-1 0,3-3 0,2 1 0,5 2 0,3-2 16,2-3 0,2 2 0,1 1 0,4-3 0,3 0 15,0 0 0,0 0 0,0 0 0,5 0 0,3 0 16,2 0 0,5-3 0,-1-2 0,6 0 0,3-3 16,2 0 0,5 3 0,-1-2 0,6-1 0,3 0 15,-1 3 0,0 0 0,3 0 0,2 2 0,1-2 16,-1 0 0,3 2 0,-3 1 0,0-1 0,1 1 15,-1-1 0,0 1 0,-2 2 0,0 0 0,0 0 0,-3 0 16,0 0 0,-2 0 0,-2 0 0,-1 0 16,0 0 0,1 0 0,-1 0 0,-2 0 0,0 0 15,-5 2 0,0 1 0,-1-1 0,1-2 0,0 3 0,-2-3 16,-1 0 0,-5 2 0,3-2 0,0 3 0,-2-3 16,-1 0 0,1 0 0,-1 3 0,-2-3 0,2 0 15,-2 2 0,0-2 0,0 3 0,-2-1 0,-1 1 16,0-1 0,-2-2 0,0 3 0,3 0 0,-3-1 15,0-2 0,0 3 0,0-1 0,0 1 0,-3-1 16,0 1 0,1 0 0,-1-1 0,1 1 0,-1-3 16,1 5 0,-1-5 0,1 0 0,-3 2 0,-3-2 15,1 0 0,-1 3 0,1-3 0,-1 0 0,1 0 16,-1 0 0,-2 0 0,3 0 0,-3 0 0,0 0 16,0 2 0,0-2 0,0 0 0,0 0 0,-3 0 15,-2 0 0,0 0 0,0 0 0,0 0 0,-2 0 0,-1 0 16,1-2 0,-1-1 0,-4 3 0,-1-2 0,1-1 15,0 1 0,-1 2 0,1-3 0,-3 1 16</inkml:trace>
  <inkml:trace contextRef="#ctx0" brushRef="#br0">12513 17009 0,'10'3'0,"0"-3"0,0 0 0,3 0 15,-3 0 0,0 0 0,2 0 0,-2 0 0,2 0 16,-2 0 0,3 0 0,-3 0 0,2 0 16,1 0 0,2 0 0,-3 0 0,0 0 0,3 0 0,-2 0 15,2 0 0,0 0 0,0 0 0,0 0 0,0 0 16,2 0 0,0 0 0,3 0 0,0 0 0,3 0 16,-1 0 0,0 0 0,1 0 0,2 0 0,0 0 15,-1 0 0,4 0 0,2 0 0,-3 0 0,3 0 16,0 0 0,0 0 0,-1 0 0,1 3 0,0-1 15,0 1 0,0-3 0,2 2 0,1 1 0,-1-1 16,0 1 0,1 0 0,-1-3 0,0 2 0,3 1 16,0-1 0,0 1 0,0-3 0,-3 2 0,3 1 0,-3 0 15,3-1 0,0 1 0,-3-1 0,1 1 0,-1-1 16,0 1 0,1-3 0,-1 3 0,-2-1 16,0 1 0,-5-1 0,2-2 0,-2 0 0,0 0 0,0 3 15,0-1 0,-3-2 0,0 0 0,1 0 0,-3 3 16,-3-1 0,3-2 0,-2 3 0,-1-3 0,-2 3 15,0-3 0,0 2 0,0 1 0,-5-3 0,0 2 16,0 1 0,0-3 0,-3 2 0,0 1 0,1 0 16,-3-1 0,-3-2 0,1 3 0,-1-3 0,1 2 15,-1-2 0,1 0 0,-3 0 0,0 3 0,0-3 16,0 0 0,0 2 0,0-2 0,0 3 0,-5-3 16,0 0 0,-3 3 0,1-3 0,-1 0 0,-1 0 0,-4 0 15,1 0 0,-1 0 0,1 0 0,-3 0 16,0 0 0,-3 0 0,-1 0 0,-1-3 0,-3 0 15,1 1 0,-6-1 0,1 1 0,0-1 0,-1 1 0,-2-4 16,-4 4 0,-1-3 0,0 0 0,0-1 0,0-1 16,-2 2 0,-3 0 0,-2-1 0,-1 1 0,1 0 15,0 3 0,0-4 0,-1 4 0,1-1 0,0 1 16,-1-1 0,1 1 0,-3-1 0,0 0 0,3 1 16,-3 2 0,1 0 0,-1 0 0,0 0 0,0 0 15,0 2 0,1 4 0,-1-1 0,0 0 0,0 0 16,0 0 0,1 0 0,-1 0 0,2 1 0,1-1 15,0 0 0,5 0 0,-1 0 0,1 0 0,0 0 0,2 0 16,2 1 0,3-1 0,1 2 0,-1-1 0,2-1 16,6 0 0,0 0 0,-1-5 0,3 3 15,5-3 0,0 2 0,0-2 0,3 0 0,5 3 0,-1-3 16,1 0 0,2 0 0,2 0 0,3 0 0,0 2 16,0-2 0,0 3 0,0-3 0,0 0 0,0 0 15,0 0 0,0 0 0,0 0 0,3 0 0,4 0 16,1 0 0,-1 0 0,0 0 0,3 2 0,0-2 15,5 3 0,0-3 0,0 0 0,0 0 0,0 0 16,0 0 0</inkml:trace>
  <inkml:trace contextRef="#ctx0" brushRef="#br0">16207 16902 0,'-5'-11'0,"2"1"0,3 2 16,0 1 0,0-1 0,0 3 0,0 0 0,0 2 15,0 1 0,3-1 0,-3 1 0,2-1 0,1 0 16,-1 1 0,1-1 0,-1 1 0,1-1 0,-1 1 16,-2-1 0,3 3 0,-1 0 0,1 0 0,-1-3 15,1 3 0,-1-2 0,0 2 0,1 0 0,-1 0 16,3 0 0,0 0 0,3 0 0,-1 0 0,1 0 15,-1 0 0,1 0 0,2 0 0,0 0 0,0 0 16,0 2 0,2-2 0,3 3 0,0 0 0,0 2 0,0-3 16,0 3 0,2-2 0,3 2 0,0 0 0,2 0 15,1 0 0,-1 1 0,1-1 0,1 0 16,4 0 0,2 0 0,0 0 0,-1 0 0,4 1 0,-1 1 16,0-2 0,3 3 0,3 0 0,-1-1 0,0 1 15,1 0 0,-1 0 0,3-1 0,0 1 0,2 0 16,0-1 0,3 1 0,0-3 0,0 3 0,-1 0 15,1-1 0,2 1 0,-2 0 0,3-1 0,-1 1 16,-2 0 0,-1 0 0,1-1 0,-2 1 0,-4 0 16,1-1 0,0 1 0,0 0 0,-5-1 0,-3-1 15,0-1 0,1 2 0,-3-1 0,-3-1 0,-2 0 16,0 0 0,0 0 0,-5 0 0,-3 0 0,0-2 0,1-1 16,-3 1 0,-5 0 0,0-1 0,0 1 15,0-3 0,-5 2 0,-3-2 0,0 0 0,1 3 0,-1-3 16,-2 2 0,0 1 0,0-3 0,0 0 0,0 0 15,0 0 0,-5 0 0,1 0 0,-1 0 0,-3 0 16,1 0 0,-3-3 0,0 1 0,-3-1 0,1 1 16,-1-1 0,1-2 0,-1 2 0,1-2 0,-3 0 15,0 3 0,0-4 0,-2 1 0,-3 0 0,0 0 16,0-3 0,0 3 0,0-2 0,-2 1 0,-3 1 16,-2-2 0,-1 1 0,1 1 0,-3-2 0,0 1 15,-2 1 0,-3-2 0,0 2 0,0-1 0,0 1 16,1 3 0,-4-3 0,1 2 0,0 0 0,-6 1 0,1 2 15,0 0 0,-1 0 0,1 0 0,0 0 0,-1 0 16,-1 0 0,-1 0 0,0 5 0,0 0 0,0 0 16,1 0 0,-1 1 0,0 1 0,0 1 0,0 0 15,1-1 0,4 1 0,2 0 0,1-1 0,0 1 16,2 0 0,5 2 0,0-2 0,0-1 0,3 4 16,5-4 0,-1 1 0,1 0 0,2 0 0,0-1 15,5 1 0,0 0 0,0-1 0,3 1 0,2-3 16,2 0 0,1 0 0,-1 1 0,3-4 0,0 3 15,0-2 0,5-3 0,0 2 0,0 1 0,0 0 16,0-1 0,0 1 0,0 2 0,0 0 0,5-2 16,3-1 0,-1 1 0,6-1 0,2 3 0,2-5 0,6 0 15,1 3 0,4-3 0,4 0 0,3 0 16,5 0 0,5 0 0,-1 0 0,6 0 0,2 0 16,1 0 0,1 0 0,4 0 0,-1 0 0,0 2 0,-2 4 15,0-4 0,-1 3 0,-1 0 0,-1-2 0,0 2 16,-2 0 0,-3 0 0,3-2 0,-3 2 0,1-2 15,-1-1 0,0 1 0,1-1 0,-4 1 0,1-3 16,-5 3 0,0-1 0,-3-2 0,-5 3 0,1-1 16,-6-2 0,-2 0 0,-5 0 0,-3 0 0,-2 0 15,-2 0 0,-3 0 0,-3 0 0,-2 0 0,-2 0 16,-1 0 0,1 0 0,-1-2 0,1-1 0,-3 1 16,0 2 0,0-3 0,0 0 0,0 1 0,0-1 0,0-2 15,-5 0 0,0 0 0,0 0 0,-3-3 0,1 3 16,-3 0 0,-3 0 0,1-1 0,-1 1 15,-1 3 0,-1-3 0,0 2 0,-3 1 0,-2 2 0,0 0 16,3 0 0,-3 0 0,0 0 0,3 0 0,2-3 16,0-2 0</inkml:trace>
  <inkml:trace contextRef="#ctx0" brushRef="#br0">18907 16953 0,'-5'-3'0,"0"1"0,5 2 0,0-3 16,0 1 0,0-1 0,0 1 0,0-1 0,0 3 16,0 0 0,0 0 0,0-3 0,0 3 0,0 0 15,0 0 0,0 0 0,0 0 0,0 0 0,0 0 16,0 0 0,0 0 0,0 0 0,2 0 0,1 0 16,-1 0 0,1 0 0,4 0 0,-2 0 0,3 0 0,-1 0 15,3 0 0,0 0 0,0 0 0,5 0 16,0 3 0,0-3 0,0 3 0,0-1 0,0 1 15,2-1 0,1 1 0,-1-3 0,0 5 0,1-2 0,2-1 16,0 3 0,-3-2 0,3-1 0,0 1 0,-3 2 16,1-2 0,2-1 0,-3 1 0,0 2 0,1-2 15,-3-1 0,0 1 0,-5-1 0,0 1 0,0-1 16,-3 1 0,1-1 0,-6-2 0,1 3 0,-1-3 16,1 0 0,-3 0 0,0 0 0,0 0 0,0 0 15,0 0 0,0 0 0,0 3 0,-5-3 0,0 2 16,-3 1 0,-2-1 0,-2 1 0,-1-1 0,1 1 15,-1 2 0,-2-2 0,1-1 0,-6 3 0,2-2 0,1 2 16,-3 0 0,0 0 0,0 1 0,0-1 0,0 0 16,0 0 0,0 3 0,0-3 0,1 2 15,-1-1 0,0-1 0,2 2 0,3-1 0,0-1 0,1 0 16,1-3 0,3 4 0,3-4 0,-1 3 0,3 0 16,0-2 0,3-1 0,2 1 0,-3 0 15,3-1 0,0 1 0,0-1 0,0-2 0,0 3 0,0-1 16,3-2 0,2 0 0,2 3 0,1-3 0,2 0 15,0 0 0,2 0 0,0 0 0,3 0 0,0 0 16,0 0 0,0 0 0,0 0 0,0 0 0,0 0 16,0 0 0,0 0 0,-3 0 0,1 0 0,-3 0 15,0-3 0,0 3 0,0-2 0,-3 2 0,0-3 0,-2 3 16,-2-2 0,2 2 0,-3-3 0,1 1 16,-1 2 0,-2-3 0,3 3 0,-3 0 0,0-3 15,0 1 0,0 2 0,0-3 0,0 3 0,-5 0 0,0-2 16,0-1 0,0 1 0,0-1 0,-2 3 15,-3-2 0,-3-1 0,1 3 0,-1 0 0,1 0 0,-3 0 16,0 0 0,-2 0 0,-3 0 0,0 0 0,2 0 16,-2 0 0,3 0 0,0 0 0,2 0 0,0 3 15,0-3 0,2 2 0,1-2 0,4 0 0,1 3 16,2-3 0,0 2 0,5-2 0,0 0 0,0 0 16,0 0 0,0 0 0,0 0 0,0 3 0,0-3 15,5 0 0,2 0 0,1 2 0,2-2 0,2 3 16,3 2 0,0-2 0,0-1 0,2 3 0,1-2 15,-1-1 0,1 1 0,-1 2 0,1-2 0,2 2 16,-3-3 0,0-2 0,1 3 0,-1-3 0,1 0 16</inkml:trace>
  <inkml:trace contextRef="#ctx0" brushRef="#br0">18225 13678 0,'-10'13'16,"3"-6"0,2 1 0,0 2 0,0 1 0,0 2 15,0-1 0,0 1 0,-3 5 0,1 3 0,-1 2 16,1 0 0,-1 0 0,1 5 0,-1 0 0,1 1 15,0-1 0,-3 0 0,0 0 0,2 1 0,-2-1 16,0 0 0,0-2 0,0 2 0,-2-2 0,2 2 0,0 0 16,-2 0 0,2 1 0,-3-1 0,3 0 15,0 3 0,0-3 0,0 0 0,0-2 0,3 0 0,-1-3 16,1 0 0,-1-3 0,1-2 0,2-2 0,0-1 16,0 1 0,0-4 0,5-1 0,-2-4 0,2 1 15,-3 0 0,3-1 0,0-1 0,0-1 0,0 0 16,0-3 0,0 1 0,0 0 0,0-1 0,0-2 15,0 0 0,0 0 0,3 0 0,-1 0 0,3 0 16,3 0 0,-1-2 0,0-6 0,1 0 0,2 0 0,0-4 16,2-4 0,3 1 0,0-3 0,3-3 15,-1-2 0,3 0 0,2-3 0,1 1 0,-1-1 16,1-2 0,-4 2 0,1 1 0,-2-1 0,-1 0 0,1 6 16,-3 2 0,-3 2 0,-2 1 0,0 5 0,0-1 15,0 1 0,-3 2 0,1 1 0,-1 2 16,1 2 0,-3-2 0,0 2 0,-3 1 0,3 2 0,-2 0 15,2 0 0,-3 0 0,1 0 0,-1 0 0,0 5 16,1 0 0,-1 0 0,1 3 0,-1 2 0,-2 3 16,0 0 0,0 0 0,0 5 0,0 2 0,0 1 15,-2-1 0,-3 1 0,0 2 0,0 2 0,0-1 16,0 1 0,0 1 0,0-3 0,0 0 0,3 0 16,2-2 0,-3-3 0,3-3 0,0 1 0,0-1 15,0 0 0,0-2 0,0-3 0,0-2 0,0 0 16,3 0 0,-1-3 0,3 0 0,0-3 0,3-2 0,-3 0 15,2 0 0,0 0 0,1 0 0,-1 0 0,3-2 16,0-3 0,0-3 0,3-2 0,2-6 16,0 1 0,0-1 0,-1-1 0,4-4 0,2-2 15,2 0 0,-2 0 0,-3-3 0,3-5 0,0 0 0,-2 3 16,-1 0 0,1 0 0,-3-1 0,-1 4 0,1-1 16,-5 3 0,0 0 0,0 2 0,-2 3 15,-1 0 0,-2 1 0,-2 1 0,-1 6 0,1 0 0,-1-1 16,-2 4 0,0 1 0,0 1 0,0 3 0,0-1 15,-5 3 0,0-2 0,0 2 0,-2 0 0,-3 0 16,-3 0 0,1 5 0,-3 0 0,0 3 0,0 4 16,0-1 0,-2 2 0,-1-1 0,3 1 0,0 3 15,0-4 0,1 1 0,1 3 0,1-3 0,2-1 16,2 1 0,1 0 0,2 0 0,0 0 0,0 0 16,5-3 0,0 0 0,0-2 0,0-1 0,0 1 15,0-3 0,5 0 0,2 1 0,1-1 0,-1-3 0,1-2 16,-1 0 0,3 0 0,0 0 0,3 0 0,1-5 15,1-3 0,0 1 0,0-4 0,-2 1 16,-1 0 0,1 0 0,-1-1 0,-2-1 0,0 1 0,0 1 16,-3 2 0,-2-2 0,-2 2 0,-1 3 0,1 0 15,-1 3 0,1-1 0,-3 0 0,0 1 0,0 2 16,0 0 0,0 0 0,0 0 0,0 0 0,0 0 16,0 0 0,0 5 0,0 0 0,-3 3 0,-2-1 15,3 1 0,-3 2 0,2 1 0,-2 2 0,3-1 16,-3-4 0,2 2 0,3 3 0,-2-3 0,2 3 15,0 0 0,0-3 0,0 1 0,0-1 0,0 0 16,0-2 0,0 2 0,2-2 0,6 0 0,-1-1 0,1 1 16,-1-3 0,3-2 0,0-3 0,5 0 0,0 0 15,-2 0 0,1-5 0,-1-3 0</inkml:trace>
  <inkml:trace contextRef="#ctx0" brushRef="#br0">19146 14065 0,'2'6'0,"1"-4"0,-1 1 0,1-3 16,-3 2 0,2 3 0,-2 1 0,3-1 0,-3 2 15,0 6 0,0 0 0,0 0 0,0 2 0,0 1 16,0 2 0,0 0 0,0 2 0,0-2 0,0 0 15,0 0 0,-3-3 0,3 3 0,0-2 0,-2-1 0,2 1 16,-3-1 0,3-2 0,0 0 0,0-6 0,0 1 16,0 0 0,0-3 0,0 0 0,0 0 0,0-2 15,0-1 0,0-2 0,0 0 0,3 0 0,-1 0 16,6 0 0,-3 0 0,0 0 0,2-2 0,1-6 16,-1 0 0,1-2 0,-1 0 0,3-6 0,0 1 15,0 0 0,0-1 0,5-2 0,-3 0 0,1 0 16,-1 0 0,1 0 0,-1 0 0,-2 0 0,0 1 15,0-1 0,0 0 0,0 0 0,0 2 0,0 1 0,0-1 16,0 6 0,-3 0 0,1 0 0,-1-1 16,-5 4 0,1 2 0,-1-1 0,1 4 0,-1-1 15,1 1 0,-3-1 0,0 1 0,0-6 0</inkml:trace>
  <inkml:trace contextRef="#ctx0" brushRef="#br0">19604 14353 0,'12'-3'0,"-2"-2"0,0-2 0,3-1 0,-1-2 15,0 2 0,1-2 0,-1 2 0,-2 0 16,0-2 0,0 2 0,0 1 0,0-1 0,0 0 16,0 0 0,0 1 0,-3-1 0,-2 0 0,-2 1 0,-1 2 15,1-3 0,-3 0 0,0 0 0,0 1 0,0 2 16,0-1 0,0 4 0,-3-1 0,-2 1 0,0-1 16,-2 1 0,-1-1 0,1 3 0,-3 0 0,-2 5 15,2 0 0,-3 3 0,1 0 0,-1 2 0,3 3 16,-2 0 0,2-1 0,0 4 0,-2-1 0,2 3 15,0 0 0,2 3 0,-2-1 0,3-2 0,-1-2 16,1 2 0,-1-3 0,1 0 0,2-2 0,2 0 16,3 0 0,0 0 0,0-3 0,0 0 0,0 1 0,0-4 15,5 4 0,3-4 0,-1 1 0,3 0 16,5-1 0,0 1 0,3 0 0,2-3 0,2-3 16,5 1 0,3-3 0,3 0 0,1 0 0,4 0 0,2 0 15,2 0 0,-2 0 0,2-3 0,0-2 0,-2-2 16,0-6 0,0-3 0</inkml:trace>
  <inkml:trace contextRef="#ctx0" brushRef="#br0">20099 17148 0,'0'0'0,"0"0"0,0 0 16,0 0 0,0 0 0,2 0 0,1-2 0,2-1 16,0 0 0,2 1 0,-2-1 0,0 1 0,3-1 15,-1 1 0,1-1 0,-1 0 0,3 1 0,0-1 16,0 1 0,0-1 0,0 1 0,2-1 0,3 0 15,0 1 0,0-1 0,0 1 0,0-1 0,3 1 16,1-1 0,4 3 0,-1-3 0,3 1 0,2-1 16,3 1 0,0 2 0,3 0 0,1 0 0,4 0 0,-1 0 15,0 0 0,3 0 0,0 0 0,5 0 16,0 0 0,-1 0 0,1 0 0,3 0 0,-1 0 16,0 0 0,0 0 0,3 0 0,-3 0 0,3 0 0,0 0 15,-3 0 0,1 0 0,-1 2 0,-2-2 0,-1 0 16,1 0 0,0 0 0,-5 0 0,0 0 0,-1 0 15,1 0 0,0 0 0,0 0 0,-3 0 0,1 0 16,-4 0 0,-1 0 0,-1 0 0,1 0 0,-1 0 16,-2 0 0,-3 0 0,-2-2 0,0-1 0,-3 3 15,-2-2 0,-2-1 0,-1 1 0,-2 2 0,-5-3 16,0 3 0,0 0 0,-3-3 0,-4 3 0,-1-2 16,1 2 0,-1-3 0,1 3 0,-1 0 0,-2 0 0,0 0 15,0-2 0,0 2 0,-2 0 0,-3 0 0,-3 0 16,-4 0 0,-1 0 0,1 0 0,-3 0 15,-5 0 0,0 0 0,0 0 0,-2 0 0,-5 0 0,-1 0 16,1 0 0,-3 0 0,-5 0 0,0 0 0,-2 2 16,-3 3 0,-2-2 0,-1-3 0,-1 5 15,-1-2 0,-5-1 0,0 3 0,-2 0 0,0-2 0,-5 2 16,-1 0 0,1 0 0,-3-2 0,1 2 0,-1 0 16,-2 0 0,2 1 0,0-1 0,0 0 0,1 0 15,-1 0 0,3 0 0,0 0 0,4 0 0,1 1 16,0-1 0,2 2 0,5 1 0,0-3 0,6 3 15,1 0 0,6-3 0,2 0 0,5 0 0,3 0 16,4-2 0,3 2 0,8-5 0,-1 2 0,3 1 16,3-3 0,2 3 0,0-3 0,0 2 0,5 1 15,2-3 0,6 0 0,4 0 0,6 0 0,4 0 0,5 0 16,6 0 0,2 0 0,4 0 0,6 0 0,5 0 16,2 0 0,3 0 0,5 0 0,2 0 0,0 0 15,0 0 0,3 0 0,0 0 0,-1 2 0,1-2 16,-3 0 0,0 0 0,-5 0 0,1 0 0,-6 0 15,-2 0 0,-3 0 0,-5 0 0,-2 3 0,-3-1 16,-2 1 0,-2 2 0,-6-2 0,0 2 0,-4 0 16,-4 0 0,1 3 0,-5 0 0,-2-1 0,-6 1 15,-2 0 0,-5-3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17757 5002 0,'3'6'15,"-1"-4"0,1 1 0,-1-3 0,1 0 0,-1 0 0,1 2 16,-1-2 0,1 0 0,-3 3 0,2-1 16,0-2 0,-2 0 0,3 0 0,-3 0 0,0 0 15,2 0 0,-2 0 0,3 0 0,-3 0 0,2 0 0,-2 0 16,0 0 0,0 0 0,3 0 0,-3 0 16,0 0 0,0-2 0,0-1 0,2 1 0,-2-1 15,0 1 0,0-1 0,3-2 0,-3 0 0,0 2 0,2 1 16,-2-1 0,3-2 0,-3 2 0,2-2 0,1 0 15,-3 3 0,2-1 0,-2-2 0,3 2 0,-3 1 16,0-3 0,2 2 0,-2 0 0,0 1 0,3-1 16,-3 1 0,2-1 0,-2 3 0,3-2 0,-1-1 15,1 3 0,-1 0 0,1 0 0,-1-3 0,1 1 16,-1 2 0,1 0 0,2-3 0,0 1 0,0 2 16,2-3 0,-2 1 0,0-1 0,0 3 0,2 0 15,1 0 0,-3-2 0,2 2 0,1-3 0,-1 0 0,1 3 16,2 0 0,2-2 0,3-1 0,0 3 0,0 0 15,0 0 0,0 0 0,2 0 0,1 0 16,-1 0 0,1 0 0,-1 0 0,0 0 0,3 0 0,0 0 16,0 0 0,3 3 0,-4-1 0,4 1 0,-3 2 15,2-2 0,1-1 0,-1-2 0,0 0 0,1 3 16,2-1 0,0 1 0,2-1 0,0-2 0,1 0 16,-3 0 0,-1 3 0,1 0 0,0 2 0,0-3 15,0 3 0,0-5 0,-3 0 0,1 0 0,-1 0 16,0 3 0,1-3 0,-1 0 0,1 3 0,-1-3 15,0 0 0,1 2 0,-3 1 0,0-1 0,-3-2 16,0 0 0,1 3 0,-3-1 0,0 1 0,0 0 0,-3-1 16,1-2 0,-3 0 0,0 3 0,-1-3 15,1 5 0,0-5 0,-2 5 0,-3-5 0,0 3 16,-3-3 0,1 0 0,-1 0 0,1 2 0,-1-2 0,1 0 16,-3 0 0,0 0 0,0 0 0,0 0 0,0 0 15,0 0 0,-3 0 0,-2 0 0,0 0 0,-2 0 16,-1 0 0,-4 0 0,-1 0 0,1 0 15,0-2 0,-3-1 0,0 0 0,0 1 0,-3-1 0,-2 3 16,1-2 0,-1 2 0,0-3 0,0 3 0,0 0 16,0 0 0,0 0 0,0 0 0,-2 0 0,2 0 15,-3 0 0,1 0 0,0 0 0,-1-2 0,1 2 16,-6 0 0,4 0 0,-4 0 0,1 0 0,-1-3 16,1 0 0,0 1 0,-1 2 0,1-3 0,0 3 15,-1-2 0,1-1 0,-1 3 0,1-2 0,5 2 16,-3 0 0,2 0 0,1 0 0,2 0 0,0 0 15,0 0 0,0 0 0,5 0 0,1 0 0,-1 0 0,0 0 16,2 0 0,1 0 0,-1 0 0,1 0 0,-1 0 16,1 0 0,0 0 0,-1 2 0,3-2 15,0 0 0,3 0 0,-1 3 0,-2-3 0,3 0 0,-1 0 16,1 0 0,-1 0 0,1 0 0,-1 0 0,1 0 16,2 0 0,0 0 0,0 0 0,0 0 0,0 0 15,3 0 0,2 0 0,-3 0 0,3 0 0,0 0 16,0 0 0,0 0 0,0 0 0,0 0 0,0 0 15,0 0 0,0 0 0,0-3 0,0 3 0,3 0 16,2 0 0,2 0 0,1 0 0,2-2 0,-1-1 16,4 3 0,2 0 0,0 0 0,5 0 0,2 0 15,0 0 0,6 0 0,2 0 0,0 0 0,2 3 0,0 2 16,1-3 0,1 3 0,1-2 0,3 2 16,-1 0 0,0 0 0,1 1 0,-1-1 0,0 0 15,1 0 0,-1 0 0,-2 0 0,0 0 0,0 0 0,-3 1 16,0-1 0,3 0 0,-3 0 0,3 0 0,0 0 15,-3 0 0,1 1 0,-1-1 0,1 0 0,-4 0 16,1 0 0,-5-2 0,0-1 0,0-2 0,-3 0 16,-2 3 0,-2-3 0,-1 0 0,0 2 0,-2-2 15,0 0 0,-5 0 0,0 3 0,-2-3 0,-1 0 16,1 0 0,-6 0 0,1 0 0,-1 0 0,1 0 16,-1 0 0,1 0 0,-1 0 0,-2 0 0,0-3 15,0 1 0,-2 2 0,-3-3 0,0 1 0,-5-1 0,0 0 16,0-2 0,-3 3 0,1-1 0,-1-2 0,-2 3 15,1-4 0,-1 4 0,0-1 0,-3 1 16,1-3 0,-1 2 0,-1-2 0,1 2 0,-2 1 0,3-1 16,-1 1 0,-2-1 0,1 0 0,-1 1 0,0-1 15,0 3 0,0 0 0,-3 0 0,1 0 0,0 0 16,-1 0 0,1-2 0,-3 2 0,0 0 0,0-3 16,-2 3 0,-1 0 0,1 0 0,0 0 0,-3 0 15,0 0 0,0 0 0,0 0 0,0 0 0,3 3 16,0 2 0,-1 0 0,6 0 0,-1 0 0,1-2 15,2-3 0</inkml:trace>
  <inkml:trace contextRef="#ctx0" brushRef="#br0">16911 8411 0,'7'0'0,"-4"0"0,-1 0 16,1 0 0,-1 0 0,1 0 0,-1 0 0,1-3 16,-1 3 0,3-2 0,-2-1 0,2 1 0,0-1 15,0 1 0,0-1 0,0 1 0,0-1 0,0 0 16,0 1 0,-3 2 0,3 0 0,-2 0 0,2 0 15,-3 0 0,1 0 0,1 0 0,-1 0 0,2 0 0,-3 0 16,1 0 0,2 0 0,-3 0 0,3 0 0,-2 0 16,2 0 0,-3 0 0,3 0 0,0 0 15,0 0 0,0 0 0,0 0 0,0 0 0,0 0 0,0 0 16,3 0 0,-3 0 0,0-3 0,2 3 0,-2 0 16,0 0 0,0-2 0,2 2 0,-2-3 0,0 1 15,0-1 0,0 3 0,3-3 0,-3 1 0,0 2 16,0 0 0,0 0 0,-3 0 0,3-3 0,0 3 15,0 0 0,-2 0 0,2 0 0,0 0 0,-3 0 16,3 0 0,0 0 0,-2 0 0,1 0 0,1 0 16,0 0 0,-2 0 0,2 0 0,0 3 0,0-1 15,-3 1 0,3 2 0,-2 3 0,-1 0 0,1-3 16,-1 2 0,1 1 0,-1 0 0</inkml:trace>
  <inkml:trace contextRef="#ctx0" brushRef="#br0">16981 9196 0,'2'6'0,"1"-4"0,-1-2 0,-2 0 0,3 0 0,-3 0 15,2 0 0,-2 0 0,3-2 0,-1-1 0,1 0 16,2 1 0,-1-1 0,1-4 0,3 1 16,-1-1 0,1-1 0,-1 0 0,1 3 0,2-2 0,0-1 15,0 0 0,-3 0 0,3 1 0,0-4 0,0 4 16,0-1 0,0 0 0,0 1 0,-3-1 0,3 0 16,-2 1 0,-1-1 0,1 0 0,-1 3 0,1 0 15,-1 0 0,-2 0 0,0 2 0,2 1 0,-2-4 16,0 4 0,0-3 0,0 2 0,0-2 0,0 0 15,0 2 0,0-2 0,-2 0 0,-1 2 0,1 1 16,-3-1 0,0 1 0</inkml:trace>
  <inkml:trace contextRef="#ctx0" brushRef="#br0">17053 9818 0,'2'5'0,"1"0"0,-1-5 0,-2 0 0,0 0 16,3 0 0,-3 0 0,0 0 0,2 0 15,-2 0 0,3 0 0,-1 0 0,1-3 0,-1-2 16,1-3 0,-1 1 0,6-1 0,-3 0 0,2-4 16,1-1 0,-1-3 0,3 1 0,0 0 0,0-3 0,0 0 15,2 2 0,1-2 0,-3 0 0,2 3 0,-2-1 16,0-2 0,2 3 0,-2 0 0,0-1 0,3 1 16,-3-1 0,2-2 0,1 1 0,-3-1 0,2 0 15,-2-3 0,0-2 0,0 0 0</inkml:trace>
  <inkml:trace contextRef="#ctx0" brushRef="#br0">17670 8260 0,'0'2'15,"0"-2"0,0 0 0,0 0 0,0 0 0,0 0 16,0 0 0,0 0 0,0 5 0,0 0 0,0 1 15,0-1 0,0 2 0,0 6 0,0 0 0,-2 2 0,-1 3 16,-2 3 0,0 0 0,0-1 0,0 6 0,0-1 16,0 4 0,-2-1 0,-1 0 0,1 0 15,-1 1 0,1-1 0,-1 0 0,3-2 0,-2-3 0,-1 0 16,1 0 0,2-2 0,0-1 0,0-5 0,0 1 16,0-1 0,0 1 0,3-4 0,-1-1 15,1-1 0,-1-2 0,1-1 0,-1 1 0,1-3 16,2 0 0,0-5 0,-3 0 0,3 0 0,0 0 15,0 0 0,0-5 0</inkml:trace>
  <inkml:trace contextRef="#ctx0" brushRef="#br0">17623 8216 0,'2'-8'15,"1"1"0,-1-1 0,1 0 0,-1 3 0,1 2 0,-1-2 16,1 3 0,2-1 0,0 1 0,0-1 16,0 3 0,2 0 0,-2 0 0,2 0 0,-2 0 0,0 0 15,3 0 0,-3 3 0,-3 2 0,3 0 0,-2 0 16,2 0 0,-3 0 0,1 3 0,-1 0 0,1-1 16,-1 1 0,-2 2 0,0 1 0,0-1 0,0 0 15,3 0 0,-3 1 0,0-1 0,2 0 0,1 3 16,-3 0 0,2 0 0,1 0 0,-3-1 0,2 1 15,-2 0 0,0 0 0,3 2 0,-3 1 0,0-1 16,0 1 0,0 4 0,0-2 0,0 3 0,0-3 16,0-1 0,0 1 0,0 3 0,0-6 0,0 3 15,0-2 0,0-1 0,0 1 0,0-1 0,2-2 16,1 0 0,-1-6 0,1 1 0,-1 0 0,3-1 0,3 1 16,-1-3 0,0 0 0,1-2 0,-1-3 15,3 0 0,0 0 0,0 0 0,0 0 0,3 0 16,-1-5 0,1-3 0,1 0 0,-1 1 0,-1-4 0,1 1 15,2 0 0,-3 0 0,1-1 0,-1 1 0,1 0 16,-4 0 0,4-1 0,-3 1 0,0 0 16,0 0 0,0-1 0,0 1 0,-3 2 0,1 3 0,-1-3 15,1 3 0,-1 0 0,-2 3 0,0-4 0,0 1 16,-3 0 0,1 3 0,2-1 0,-3-2 0,1 2 16,-1 1 0,1-1 0,-1 1 0,1 2 0,-1 0 15,-2 0 0,0 0 0,0 0 0,0 0 0,0 0 16,0 0 0,0 0 0,0 2 0,0 3 0,-2 1 0,-3-1 15,0 2 0</inkml:trace>
  <inkml:trace contextRef="#ctx0" brushRef="#br0">17553 9240 0,'-5'5'16,"3"-2"0,2-3 0,0 0 0,0 0 0,0 0 16,0 0 0,0 0 0,0 0 0,0 0 0,0 0 15,2 0 0,1 0 0,-1 0 0,1 0 0,4 0 0,0 0 16,1 0 0,-1-3 0,1 1 0,2-1 0,0 1 15,0-1 0,0 0 0,0 1 0,2-1 16,1-2 0,-4-3 0,4 3 0,-1 0 0,1 0 0,-1 0 16,1 0 0,-1-3 0,1 3 0,-1 0 0,0 0 15,1-3 0,-3 3 0,2-3 0,-2 3 0,3 2 16,-3-2 0,2 3 0,-2-3 0,0 2 0,0 0 16,-3 1 0,1-1 0,-1 1 0,1-1 0,-1 1 15,1 2 0,-3 0 0,-3 0 0,3 0 0,-2 0 16,-1 0 0,1 0 0,-1 0 0,1 0 0,-1 0 15,1 2 0,-1 1 0,1 2 0,-1-3 0,-2 4 16,0-1 0,0 0 0,0 0 0,0 0 0,0 0 16,0 3 0,0 2 0,0 3 0,0 0 0,0 0 15,0 0 0,-2-1 0,-1 1 0,-2 0 0,3 2 16,-3-2 0,0 0 0,0 3 0,0-4 0,0 1 0,2 0 16,-2 2 0,0 1 0,0-1 0,0 1 0,0-1 15,0 0 0,-2 1 0,-1-1 0,3 1 0,-2-1 16,0 0 0,-1-2 0,1 3 0,-1-1 0,1 0 15,-3 1 0,0 4 0,0-2 0,0 3 0,0-6 16,0 3 0,-2 0 0,2-2 0,0 2 0,0-3 16,0 0 0,0 1 0,0-1 0,0 1 0,2-4 15,1 1 0,-1-2 0,1-4 0,0 4 0,-1-4 16,1 1 0,2-3 0,0 0 0,0 0 0,0 0 16,2 1 0,1-4 0,-1 1 0,3-3 0,-2 2 15,-1-2 0,3 0 0,-2 0 0,2 0 0,-3 0 16,3 0 0,0 0 0,0 0 0,0 0 0,-2-5 15,2-3 0,0 1 0</inkml:trace>
  <inkml:trace contextRef="#ctx0" brushRef="#br0">17565 9289 0,'0'2'0,"0"-2"0,0 3 0,0 0 16,0-1 0,3 1 0,-1 2 0,1 0 0,4 0 0,1 0 16,-1 3 0,1 0 0,2 2 0,0 0 0,0 0 15,0 3 0,2-2 0,3 1 0,-3-1 16,1 1 0,-1-1 0,1 2 0,-1-1 0,1 1 0,2 0 15,-5 0 0,2 0 0,0 0 0,1-1 0,-1 1 16,-2 0 0,3 0 0,-1 0 0,-2 2 0,0 1 16,0-4 0,2 1 0,-2 0 0,0 0 0,0-3 15,0 3 0,0-3 0,-2-2 0,-1 0 0,1-1 16,-1 1 0,1-3 0,-1 0 0,-2 0 0,0 1 16,0-4 0,0 1 0,-3-3 0,1 2 0,-1 1 15,1-3 0,-1 2 0,1-2 0,-1 3 0,1-3 16,-1 0 0,1 0 0,-1 0 0,1 0 0,-1 0 15,-2-3 0,3-4 0,-3-4 0,0-1 0,0-6 16,0 0 0</inkml:trace>
  <inkml:trace contextRef="#ctx0" brushRef="#br0">18842 8018 0,'3'5'0,"-1"-5"0,-2 3 0,0-3 15,0 3 0,0-1 0,0 1 0,0 2 0,0-3 16,0 4 0,0 1 0,0 1 0,0 5 0,-2 0 16,-3-1 0,0 4 0,-3 4 0,1 1 0,-1-1 15,-4 1 0,-1 5 0,1 2 0,-3 0 0,0 3 16,0 0 0,0 2 0,-2 3 0,-3 0 0,5 0 0,-2 0 15,-1 0 0,3-3 0,0-2 0,0 0 0,0 0 16,0-3 0,3-5 0,0 0 0,4 0 0,1-2 16,-1-3 0,1-3 0,-1-2 0,1 0 0,-1-6 15,3 1 0,0 0 0,0-3 0,0 0 0,0 0 16,3 0 0,-1-5 0,1 0 0,2 0 0,-2 0 16,-1 0 0,1 0 0,2 0 0,0-5 0,0-3 15,0-4 0,0-4 0,0 1 0</inkml:trace>
  <inkml:trace contextRef="#ctx0" brushRef="#br0">18332 8198 0,'-7'0'0,"2"0"0,0 0 15,5-3 0,0 3 0,0 0 0,0 0 0,0 0 16,0 0 0,0 0 0,0 0 0,2 0 0,3 0 16,3 0 0,-1 0 0,3 0 0,0 0 0,5 0 15,0 0 0,0 0 0,2-2 0,1-1 0,4 1 16,0-1 0,1 1 0,2-1 0,2 0 0,3 1 0,0-1 16,0 1 0,-1-1 0,1 1 0,0-1 0,0 1 15,0-1 0,0 0 0,0 1 0,-1-1 0,1 3 16,0-2 0,0-1 0,2 3 0,-2 0 0,0-2 15,-5 2 0,0-3 0,0 3 0,-3 0 0,-2 0 16,-2 0 0,-1 0 0,-2-3 0,-5 3 0,0 0 16,0 0 0,-3 0 0,1 0 0,-6 0 0,1 0 15,-1 0 0,1 0 0,-1 0 0,-2 0 0,0 3 16,0 2 0,-2 0 0,-3 0 0,-3 1 0,-2 1 0,-2 1 16,-1-3 0,1 3 0,-3-3 0,0 0 15</inkml:trace>
  <inkml:trace contextRef="#ctx0" brushRef="#br0">18763 8367 0,'-3'8'0,"3"0"0,0 0 0,0-1 0,0 1 16,0 2 0,0 3 0,0 2 0,0 6 0,0 2 15,0 3 0,0 2 0,0 5 0,0 3 0,0 3 16,0 2 0,-5 2 0,0 1 0,0 2 0,0 6 16,0-1 0,-2 3 0,-1 2 0,1 1 0,-3 2 15,-3-3 0,3 1 0,0-3 0,-2-3 0,2-2 16,-2-3 0,2 0 0,2-2 0,-2-6 16,3 1 0,-1-1 0,1-4 0,-1-4 0,3 1 0,0-2 15,3-1 0,-1-5 0,3 0 0,-2-3 0,2 1 16,0-3 0,0-3 0,0-2 0,0 0 0,0-5 15,0-1 0,0 1 0,0-3 0,0 0 0,0-5 16,2 0 0,1 0 0,-1 0 0,3-2 0,0-6 0,3-7 16,-3-3 0,2-5 0</inkml:trace>
  <inkml:trace contextRef="#ctx0" brushRef="#br0">18770 8545 0,'-5'0'0,"0"0"15,0 0 0,5 0 0,0 0 0,-2 0 0,2 0 16,0 0 0,0 0 0,0 0 0,0 0 0,0 0 16,0 0 0,0 0 0,0 0 0,0 0 0,0 0 15,0 0 0,2 0 0,1 0 0,2 0 0,2 0 16,0 0 0,1 0 0,-1 0 0,3 0 0,0 0 0,0 0 16,3-3 0,-1 0 0,3 1 0,0-1 0,-3 1 15,3-1 0,-2 1 0,-1 2 0,1 0 0,-3 0 16,2 0 0,-2 2 0,0 3 0,0 0 0,0 1 15,0-1 0,0 2 0,0 1 0,-3 2 0,1 3 16,-1 3 0,1-1 0,-1 3 0,1 2 0,-1 1 16,1 2 0,-1 3 0,-2 2 0,0 0 0,0 0 15,0 6 0,0 2 0,-3 2 0,1 1 0,-1 4 16,1 1 0,-1 0 0,1-1 0,-1 1 0,-2 0 0,0-1 16,0 1 0,0-1 0,3 1 0,-3-3 15,0-2 0,0-1 0,2 1 0,-2-1 0,3 1 16,-3-3 0,2-6 0,-2 1 0,0 0 0,3-5 0,-3-3 15,2 0 0,-2-3 0,0 1 0,3-6 0,-3 1 16,2-1 0,1-2 0,-1 0 0,-2 0 0,3-6 16,-1 1 0,1 0 0,-3-3 0,2 0 0,1-2 15,-1-3 0,-2 0 0,3 0 0,-1 0 0,1 0 16,-1 0 0,1-6 0,-1-1 0,1-1 0,-1-5 16,1-2 0,-1-3 0,1-5 0</inkml:trace>
  <inkml:trace contextRef="#ctx0" brushRef="#br0">18782 9137 0,'-7'-2'0,"0"-1"16,-1-2 0,3 3 0,3-1 0,-1 0 0,1 1 16,2-3 0,0 2 0,0 1 0,0-1 0,0-2 15,0 2 0,0-2 0,0 0 0,0 3 0,0-4 16,0 4 0,2-3 0,1 2 0,2-2 0,0 2 16,0 1 0,2-3 0,0 2 0,1 1 0,-1-1 15,1-2 0,-1 2 0,1-2 0,-1 0 0,1 2 0,-1 1 16,1-1 0,-1-2 0,1 3 0,2-1 0,-1 1 15,-1-1 0,2 0 0,0-2 0,0 3 16,0-1 0,0 1 0,-3-1 0,3 0 0,0 1 0,-2-3 16,2 0 0,-3 2 0,3 0 0,0-2 0,-3 0 15,1 3 0,-1-1 0,1 0 0,-1 1 16,-2-1 0,0 3 0,-2-2 0,-1-1 0,-2 3 16</inkml:trace>
  <inkml:trace contextRef="#ctx0" brushRef="#br0">18638 9466 0,'0'5'0,"0"-2"0,0-3 0,0 0 0,0 0 0,0 0 16,0 0 0,3 0 0,-1 0 0,3-3 0,3 1 16,-1-1 0,0 0 0,1 1 0,2-6 0,0 3 15,0 2 0,5-4 0,-3 2 0,1-1 0,2-1 16,-1-1 0,1 0 0,0 1 0,0-1 0,0 0 16,0 1 0,3-1 0,-1-2 0,0 2 0,1 0 15,-1 0 0,1 1 0,-3-1 0,2 0 0,-2 1 16,0 2 0,2-3 0,-2 3 0,0-3 0,0 3 15,-2 0 0,-3 0 0,-1-1 0,-1-1 0,-6 2 16</inkml:trace>
  <inkml:trace contextRef="#ctx0" brushRef="#br0">7140 7749 0,'-5'5'15,"5"0"0,0-2 0,0-3 0,0 5 0,-2-3 16,2 4 0,0-1 0,0 0 0,0 0 0,0 0 0,0 0 16,0 0 0,-3 0 0,3 3 0,0 0 15,0 0 0,-2 2 0,-1 0 0,3 3 0,-2 0 16,-1 0 0,1-1 0,-1 4 0,1-1 0,-1 1 0,-2-1 16,3 0 0,-1 3 0,-2 0 0,0 0 0,0 3 15,0-1 0,0 1 0,0-1 0,1 1 0,-1 0 16,0 2 0,-3 0 0,1 2 0,-1 1 0,1 2 15,-1 1 0,1-1 0,-1 0 0,1 0 16,-1 3 0,1 0 0,-1 0 0,1-1 0,-1 1 16,1-3 0,0 1 0,-1-1 0,1-2 0,-1-3 0,1 0 15,-1 0 0,1-3 0,-1 1 0,3-3 0,0-3 16,0 1 0,0-1 0,0 1 0,0-4 16,0 1 0,0-5 0,1 2 0,-1-2 0,0 0 0,0-1 15,5 1 0,-3-3 0,1 0 0,-1 0 0,1-2 16,-1-1 0,3-2 0,-2 0 0,2 0 15,-3 0 0,1 0 0,2-2 0,0-6 0,0-2 0</inkml:trace>
  <inkml:trace contextRef="#ctx0" brushRef="#br0">6662 8267 0,'-5'5'0,"0"-2"15,5-3 0,0 0 0,0 0 0,0 0 0,0 0 16,0 0 0,0 0 0,0 0 0,3 0 0,2 0 16,2 0 0,1 0 0,-1 0 0,1 0 0,2 0 15,0 0 0,5-3 0,-1 1 0,1-1 0,3 1 16,2-3 0,2-1 0,1-1 0,-1-1 0,0 0 16,3 1 0,0-4 0,0 1 0,0 0 0,0-3 15,5 0 0,-3 0 0,3 1 0,0-1 0,0 0 16,-1 0 0,4 0 0,-3 0 0,0 1 0,-1-1 0,-4-3 15,0 3 0,0 3 0,-3-3 0,1 3 16,-6 0 0,1 0 0,-1 2 0,-2 0 0,-5 0 16,0 3 0,0 3 0,-3-1 0,1 1 0,-3-1 0,-3 1 15,1 2 0,-1 0 0,1 0 0,-3 0 0,0 0 16,0 0 0,0 0 0,0 0 0,0 0 16,0 2 0,0 3 0,-5 0 0,0 3 0,0 0 0,0-3 15</inkml:trace>
  <inkml:trace contextRef="#ctx0" brushRef="#br0">7165 8298 0,'-2'5'0,"2"0"16,0 1 0,-3-1 0,3 2 0,0 1 0,0 0 15,0 5 0,0-1 0,0 4 0,0 4 0,0 1 16,0 5 0,0 2 0,0 5 0,0 6 0,0 2 16,0 2 0,0 1 0,3 5 0,-3 2 0,2 0 15,1 3 0,-1-2 0,1-1 0,-3 3 0,2-3 16,1 1 0,-1-4 0,0-1 0,1-4 0,-1 1 15,1-6 0,-3 1 0,2-3 0,-2-3 0,0-2 16,0-3 0,3 0 0,-3-5 0,0-2 0,0 0 16,0-3 0,0-3 0,0 0 0,0-2 0,2-3 15,-2-2 0,0 0 0,0 0 0,0-3 0,0-3 16,0 1 0,0-3 0,3 0 0,-3 0 0,2 0 16,1 0 0,-1-5 0,1-3 0,-3-2 0,2-3 15,1-3 0</inkml:trace>
  <inkml:trace contextRef="#ctx0" brushRef="#br0">7165 8473 0,'-5'5'0,"0"-5"16,5 0 0,-2 0 0,2 0 0,0 0 0,0 0 0,0 0 16,0 0 0,0 0 0,0-3 0,0 1 0,2-1 15,1-2 0,4 0 0,-2 0 0,3 0 16,-1-3 0,0 0 0,1 3 0,-1 0 0,1-3 0,2 3 15,-3 2 0,3-4 0,0 2 0,0 2 0,-2-2 16,2 2 0,-1-2 0,1 3 0,-2-1 0,2 1 16,0-1 0,-3 0 0,1 1 0,-1-1 0,1 1 15,-1 2 0,1 0 0,-1 0 0,1 0 0,-1 0 0,-4 0 16,1 0 0,1 5 0,0 0 0,0 0 16,0 0 0,-2 0 0,2 1 0,0-1 0,-3 2 15,3 1 0,-2 0 0,2-1 0,-3 6 0,1 0 16,2 0 0,-3 2 0,1 1 0,-1-1 0,1 3 0,-1 3 15,1-1 0,-1-2 0,1 3 0,-1-1 0,3 1 16,-2 2 0,2 0 0,-3 3 0,3 2 0,0 0 16,0 3 0,2 0 0,-2-3 0,0 3 0,3 0 15,-3 4 0,2-1 0,-2 2 0,3-3 0,-3 3 16,2 0 0,-2 0 0,0-3 0,3 3 0,-3-2 16,0-4 0,0 1 0,0-3 0,0 1 0,-3-4 15,3-2 0,-3 1 0,1-4 0,-1-5 0,1 3 16,2-2 0,-3-1 0,1-2 0,-1 0 0,1 0 0,-1-3 15,1-2 0,-3-1 0,0 1 0,2-3 16,-2 0 0,0-2 0,0 0 0,0-3 0,0 0 16,0 0 0,0 0 0,0 0 0,0-3 0,0-5 15,0 1 0,0-4 0,0-2 0,-5-2 0,0 0 16</inkml:trace>
  <inkml:trace contextRef="#ctx0" brushRef="#br0">7175 8888 0,'-5'6'0,"3"-6"0,2 0 0,0 0 0,0 0 0,0-3 15,2-2 0,3-3 0,2 3 0,1 0 16,-1-3 0,3 3 0,0-3 0,0 1 0,0-1 0,0 0 16,3 1 0,-1-1 0,1 0 0,-1 0 0,0-2 15,-2 3 0,3-1 0,-3 0 0,0 0 0,0 1 16,0 2 0,0-1 0,0 1 0,-1 0 0,1 0 15,-2 0 0,-1 0 0,1 0 0,-1 0 0,1-1 16,-1 1 0,-4 0 0,2 3 0</inkml:trace>
  <inkml:trace contextRef="#ctx0" brushRef="#br0">7245 9268 0,'2'5'0,"1"-2"0,-1-3 0,1 0 0,-1 0 16,1 0 0,2 0 0,0 0 0,2 0 0,1 0 15,-1-3 0,0-2 0,1 0 0,-1 0 0,1-3 0,-1 1 16,3-1 0,0 0 0,0-2 0,0 0 0,0-1 16,3 1 0,-4-3 0,4 3 0,-1-3 0,1 3 15,-1 0 0,1-1 0,-3 1 0,2-3 0,-2 3 16,0 0 0,0 0 0,0 2 0,0 0 0,0 0 16,-3 3 0,1 0 0,-1 0 0,1 2 0,-1 1 15,-2-1 0,-2 1 0,-1-1 0</inkml:trace>
  <inkml:trace contextRef="#ctx0" brushRef="#br0">6991 12584 0,'2'6'0,"1"-1"0,-1-5 15,1 0 0,-1 0 0,1 0 0,-1 2 16,1-2 0,-1 3 0,1-1 0,-1 1 0,1 0 16,-3 2 0,2-3 0,1 1 0,-3 2 0,2-5 0,1 0 15,-3 3 0,2-1 0,1 3 0,-1-2 0,1-1 16,-1-2 0,1 0 0,-1 3 0,1-3 16,-1 3 0,3-3 0,0 0 0,2 0 0,-2 0 0,0 0 15,3 0 0,-1 0 0,-2 0 0,3 0 0,-1-6 16,1 1 0,-1-2 0,3 1 0,0-1 0,0-1 15,-2 0 0,2 3 0,-3 0 0,0 0 0,1 0 16,-1 0 0,1 2 0,-1 1 0,1-1 0,-3-2 16,0 2 0,0 1 0,-3-1 0,1 1 0,-1-1 15,1 0 0,-1 1 0,1 2 0,-1 0 0,-2 0 16,0 0 0,0 0 0,0-3 0,0 3 0,0 0 16,0 0 0,0 0 0,0 0 0,0 0 0,0 0 15,0 0 0,-5 0 0,3 0 0,-3 5 0,0 1 16,0 1 0,0 1 0,0 0 0,0-1 15</inkml:trace>
  <inkml:trace contextRef="#ctx0" brushRef="#br0">7103 12885 0,'-5'13'16,"0"-6"0,0-2 0,2 1 0,3-1 0,0 0 15,-2 0 0,2 0 0,0-2 0,0 2 0,0-3 16,0-2 0,0 3 0,0 0 0,0-3 0,0 2 0,0-2 16,0 0 0,0 0 0,0 0 0,0 0 0,0 0 15,0 0 0,0 0 0,2 0 0,1 0 16,2 0 0,2 0 0,-2 0 0,3 0 0,-3 0 0,0-2 16,2-1 0,1-2 0,-3 2 0,2-2 0,1 0 15,-1 0 0,-2 0 0,3 2 0,-1-2 0,-2 2 16,0-2 0,0 3 0,-3-1 0,3 1 0,-2-1 15,-1 1 0,1-1 0,-1 0 0,1 1 0,-1 2 16,1 0 0,-3 0 0,0 0 0,2 0 0,-2 0 16,0 0 0,0 0 0,0 0 0,0 0 0,0 2 15,0-2 0,0 3 0,0 0 0</inkml:trace>
  <inkml:trace contextRef="#ctx0" brushRef="#br0">7118 13642 0,'7'0'16,"-4"0"0,2 0 0,-3 0 0,3-3 0,0-2 0,-2-2 15,4 1 0,-2-1 0,0-1 0,0 0 0,0 1 16,0-1 0,2 0 0,-2 1 0,0-1 0,0 0 16,0 0 0,0 1 0,0-1 0,0 0 0,3-2 15,-3 0 0,0 0 0,0-1 0,0 1 0,0 0 16,0-1 0,0-4 0,-3 2 0,3-2 16,0-1 0,3 1 0,-4 0 0,1-1 0,0-2 15,0-2 0,3 2 0,-3-3 0,0 3 0,0 0 16,0 0 0,0 0 0,-3 0 0,3 3 0</inkml:trace>
  <inkml:trace contextRef="#ctx0" brushRef="#br0">7352 12397 0,'2'5'0,"1"0"0,-1-5 0,1 0 0,-1 0 15,1 0 0,-3 0 0,2 3 0,-2 0 0,3 2 16,-3 0 0,0 0 0,0 0 0,0 3 0,0-1 16,0 4 0,0 2 0,0-1 0,0 1 0,0 3 15,0-1 0,0 0 0,-5 1 0,2-1 0,1 3 16,-3-2 0,2 2 0,1-3 0,-3 0 0,2 3 15,1-2 0,-1-1 0,1 1 0,-1-1 0,1-2 16,-1 0 0,3-1 0,-2-1 0,2-1 0,0-2 16,0-1 0,-3 1 0,3-3 0,0 0 0,0 0 15,0 1 0,0-1 0,0-3 0,0-2 0,0 0 16,0 0 0,0 0 0,0 0 0,0 0 0,0 0 16</inkml:trace>
  <inkml:trace contextRef="#ctx0" brushRef="#br0">7382 12395 0,'5'-8'0,"-3"0"15,1 0 0,-1 6 0,1-1 0,-1 1 0,3-1 0,-3 1 16,1-1 0,-1 3 0,1 0 0,2 0 0,-3 0 15,1 0 0,-1 5 0,1 0 0,-1 0 0,1 1 16,-1-1 0,1 0 0,-3 3 0,0-1 0,2 1 16,1 0 0,-3-1 0,2 1 0,-2 0 0,3-1 15,-3 1 0,2 0 0,-2 0 0,3-1 0,-1 1 16,1 0 0,-3-1 0,2-2 0,1 3 0,-1 0 16,1 0 0,-1-1 0,1-2 0,-1 3 0,1-3 15,-1 0 0,1 1 0,-1-1 0,3 0 0,-2 0 0,2 0 16,0-2 0,-3-1 0,3 1 0,-3 2 0,3-3 15,-2 1 0,2 0 0,-3-3 0,3 0 16,-2 0 0,2 0 0,0 0 0,2 0 0,-2 0 0,0 0 16,3 0 0,-1 0 0,-2-3 0,3 0 0,-3 1 15,2-3 0,1-3 0,-3 3 0,2-3 0,-2 3 16,2-3 0,1 1 0,-3-1 0,2 0 0,1 1 16,-1-1 0,1 0 0,-3 0 0,2 1 0,1 2 15,-3-3 0,2 3 0,-2 0 0,0-3 0,-2 0 16,2 3 0,-1 0 0,-1 2 0,-1-2 0,1 0 15,-1 3 0,1-1 0,-1 0 0,-2 1 0,0-1 16,0 1 0</inkml:trace>
  <inkml:trace contextRef="#ctx0" brushRef="#br0">7387 13031 0,'7'3'0,"0"-3"0,3 0 0,0-3 0,0 1 16,0-6 0,0 0 0,0 0 0,0 1 0,3-1 0,-1 0 15,-2 1 0,2-1 0,1 0 0,-3 1 16,2-1 0,-2 3 0,0-3 0,0 3 0,0 0 15,0 0 0,0-1 0,-3-1 0,1 2 0,-1 2 0,1-2 16,-1 2 0,1-2 0,-1 0 0,-2 3 0,0-1 16,-2 0 0,-1 1 0,1-1 0,-1 1 0,1-1 15,-1 3 0,-2 0 0,0 0 0,0 0 0,0 0 16,0 0 0,0 0 0,0 0 0,0 3 0,-5 2 16,0 0 0,0 0 0,0 0 0,0 3 0,0 0 15,0 2 0,-2 0 0,-1 3 0,1-3 0,-1 1 16,3 1 0,-2 1 0,0 0 0,-1 0 0,1 0 0,-1 2 15,1 1 0,-1-1 0,1 3 0,-1 2 16,1 1 0,-1-1 0,1 1 0,-1 0 0,1 2 16,0 0 0,-1 0 0,1 0 0,-1-3 0,1 1 0,-1 0 15,1-1 0,2 1 0,-3-3 0,1-3 0,2 0 16,-3 1 0,1-1 0,2-2 0,0-3 16,-3 1 0,3-4 0,-2 1 0,2 0 0,0-1 15,-2 1 0,2-3 0,-3 0 0,3-2 0,0-3 0,0 0 16,-2 0 0,2 0 0,0 0 0,0-5 0,0-3 15</inkml:trace>
  <inkml:trace contextRef="#ctx0" brushRef="#br0">7354 12957 0,'8'5'0,"-1"0"16,1 0 0,-1-2 0,1 2 0,-1 0 0,0 0 0,1 0 16,2 0 0,0 3 0,0 0 0,0-1 0,2 1 15,-2 5 0,3-3 0,-3 0 0,4 3 16,-1 0 0,-1 0 0,1 0 0,-1 2 0,1 1 0,2-1 15,-5 0 0,2 1 0,-2-3 0,2-1 0,-2 1 16,0-2 0,0-4 0,0 1 0,0 2 16,0-2 0,-2 0 0,-1-1 0,1 1 0,-1-3 0,0 0 15,-2 0 0,0 1 0,0-1 0,-2-3 0,2 1 16,-3-1 0,1-2 0,-1 3 0,1-3 0,-1 3 16,-2-3 0,0 0 0,0 0 0,0 0 0,0 0 15,0 0 0,0 0 0,0 0 0,-2-6 0,-3-1 16</inkml:trace>
  <inkml:trace contextRef="#ctx0" brushRef="#br0">8076 12035 0,'7'-7'0,"-2"4"16,0 0 0,0 1 0,0 2 0,0 0 0,-2 0 0,2 0 15,-3 5 0,1 3 0,-1 2 0,1 3 16,-3 2 0,0 1 0,0 2 0,0 2 0,0 1 16,0-1 0,0 1 0,-3 2 0,-2 0 0,0 0 0,0 3 15,-2 2 0,-1-2 0,1 2 0,-1 0 16,-4 0 0,2 0 0,0 1 0,-2 1 0,2 1 15,0-2 0,2 1 0,-2-1 0,0-1 0,3 0 0,-1-2 16,-2-3 0,3 0 0,0 0 0,-3 0 0,2-2 16,1-3 0,-1-3 0,1 0 0,-1-2 15,1 0 0,2-5 0,0-1 0,0-1 0,0-4 0,0-2 16,0 0 0,0 0 0</inkml:trace>
  <inkml:trace contextRef="#ctx0" brushRef="#br0">7805 12397 0,'7'-5'0,"1"0"16,-1 0 0,1 0 0,-1 2 0,3-2 0,0 0 15,0-3 0,0 3 0,5 0 0,0 0 0,0-3 16,0 3 0,2-3 0,0 3 0,3-3 0,3 1 0,-1-1 15,-2 0 0,2 0 0,-2 1 0,0-1 16,0 0 0,0 1 0,-3-1 0,1 0 0,-1 1 16,1 1 0,-1-1 0,-2-1 0,0 0 0,-3 1 0,-2 2 15,3-1 0,-3-1 0,0 2 0,0-1 0,-3 4 16,1-3 0,-1 2 0,1 1 0,-6-1 16,1 0 0,-1 3 0,-2 0 0,0 0 0,0 0 0,0 0 15,0 0 0,-2 0 0,-3 3 0</inkml:trace>
  <inkml:trace contextRef="#ctx0" brushRef="#br0">8108 12353 0,'-5'11'0,"0"-4"0,5 1 0,0 0 0,0 5 16,0 0 0,0-1 0,0 1 0,0 3 15,0 4 0,0 1 0,0 2 0,0 2 0,0 4 0,0-1 16,0 3 0,0 5 0,0 0 0,0-1 0,0 4 16,3-3 0,-3 2 0,0-2 0,2 3 0,-2-1 15,0 1 0,0 5 0,0-1 0,0-2 0,0 0 16,0 0 0,0-2 0,3-1 0,-3-4 0,0-3 16,0-6 0,2-2 0,1-5 0,-3-2 0,2-4 15,1-1 0,-3-4 0,2-1 0,1-4 0,-1-2 16,-2 0 0,3 0 0,-1 0 0,1-5 0,-1-3 15,1-5 0,-3-4 0,0-4 0</inkml:trace>
  <inkml:trace contextRef="#ctx0" brushRef="#br0">8188 12323 0,'7'0'0,"1"0"0,-1 0 16,1 0 0,-1 0 0,1 0 0,-1 0 0,1 0 15,-1 0 0,1 0 0,-1 0 0,1 0 0,-1 2 16,0 3 0,-2 1 0,0-1 0,0 0 0,0 2 15,0 6 0,0 0 0,-2 0 0,2 0 0,-3 2 16,3 1 0,-2 4 0,-1 1 0,1 2 0,2 0 16,-3 5 0,1 0 0,-1 3 0,3 0 0,-2 0 15,-1 2 0,1 3 0,-1 0 0,1 0 0,2 0 16,-3 0 0,1 0 0,-1 0 0,1 0 0,1 2 16,-1 1 0,-1-1 0,1 1 0,2 2 0,0-3 15,-3 1 0,1-1 0,-1 1 0,3-6 0,-2-2 0,-1-3 16,1-2 0,-1-3 0,1-3 0,-1-2 15,1-2 0,-1-1 0,-2-2 0,0-3 0,0-2 16,0 0 0,0-1 0,0-4 0,0-3 0,0 0 0,0 0 16,-2 0 0,-3 0 0,0-5 0,0-5 0,0-3 15</inkml:trace>
  <inkml:trace contextRef="#ctx0" brushRef="#br0">8166 12641 0,'7'0'0,"3"0"0,-3 0 15,3-3 0,0 1 0,0-6 0,0 3 0,0 0 16,0 0 0,0 0 0,0-1 0,0 1 0,0 3 16,0-1 0,0 1 0,-3-1 0,1 0 0,-3 1 15,0-1 0,-3 1 0,1 2 0,-1 0 0,1 0 0,-3 0 16</inkml:trace>
  <inkml:trace contextRef="#ctx0" brushRef="#br0">8111 12972 0,'-5'5'0,"5"0"0,0-5 0,0 0 16,2 0 0,6 0 0,-1 0 0,3-2 0,0-6 15,5 0 0,0 3 0,0-2 0,0-1 0,0 0 0,0 0 16,-3 1 0,3-1 0,0 0 0,-3 1 0,1-1 15,-1 0 0,-2-2 0</inkml:trace>
  <inkml:trace contextRef="#ctx0" brushRef="#br0">6389 13406 0,'0'5'15,"0"-2"0,0-3 0,-3 0 0,1 0 0,-1 2 16,1-2 0,2 0 0,-3 0 0,3 0 0,-2 0 15,-1 0 0,3 0 0,0 0 0,-2 0 0,2 0 16,0 0 0,0 0 0,0 0 0,0 0 0,0 0 0,0 0 16,0 0 0,0 0 0,0 0 0,0 0 0,0-2 15,0 2 0,0 0 0,0-3 0,0 0 16,0 3 0,2-2 0,1 2 0,-1 0 0,1 0 0,-1-3 16,1 3 0,-1 0 0,1-2 0,-1 2 0,1 0 15,-1-3 0,3 1 0,0 2 0,2-3 0,-2 0 16,3 3 0,-1-2 0,1-1 0,-1 1 0,1 2 15,-1-3 0,1 3 0,-1-2 0,1-1 0,2 0 16,0 1 0,0 2 0,-1-3 0,-1 3 0,2 0 16,0 0 0,0 0 0,0 0 0,0 0 0,0 0 15,0 0 0,0 0 0,0 0 0,-1 0 0,1 0 16,0 3 0,0-1 0,0 1 0,-2 0 0,2-1 16,0 1 0,0-1 0,-3-2 0,3 3 0,0-1 15,0-2 0,-3 3 0,3-3 0,0 0 0,0 0 16,-2 0 0,2 0 0,0 0 0,0 0 0,-3 0 0,1 0 15,2 0 0,-3 0 0,3 0 0,-3-3 0,1 1 16,-1-1 0,-2 1 0,3-1 0,-6 1 0,3-1 16,-2 0 0,2 1 0,-3-1 0,1 3 0,-1-2 15,1 2 0,-1-3 0,-2 3 0,3-2 0,-3 2 16,0 0 0,0 0 0,0 0 0,0 0 0,0 0 16,0 0 0,-3 0 0,-2 0 0,0 0 0,0 0 15,0 0 0,0 0 0,-2 2 0,-1 1 0,1-1 16,-1 1 0,1-3 0,-3 2 0,3 1 0,-3 0 0,0-1 15,2 1 0,-2-1 0,3 1 0,-3-3 16,0 2 0,2 1 0,1-3 0,-1 3 0,1-3 16,-1 0 0,1 2 0,0-2 0,2 0 0,0 0 0,0 0 15,0 0 0,0 0 0,0 0 0,0 0 0,2 0 16,1 0 0,-1 0 0,-2 0 0,3 0 16,-1 0 0,1 0 0,-1 0 0,1 0 0,-3 0 0,2 0 15,1 0 0,-1 0 0,1 0 0,-1 0 0,1 0 16,-1 0 0,1 0 0,-1 0 0,1 0 0,-3 0 15,2 0 0,1 0 0,-1 3 0,-1 2 0,1-3 16,1 4 0,-1-4 0,1 1 0,-1 2 0,1-3 16,-1 1 0,1 0 0,-1-1 0,3 1 0,-2-1 15,-1 3 0,3-2 0,-2 2 0,-1-2 0,3 2 16,-2 0 0,2 0 0,0 0 0,-3-5 0,1 0 16,2 0 0,0 0 0</inkml:trace>
  <inkml:trace contextRef="#ctx0" brushRef="#br0">17135 12667 0,'0'5'15,"0"-3"0,-3-2 0,1 0 0,2 0 0,-3 0 16,3 0 0,0 0 0,-2 0 0,-1 0 0,1 3 16,-1 2 0,1 0 0,-3 0 0,3 0 0,-3 3 15,0 0 0,0 5 0,0-1 0,-3 4 16,1-1 0,-1 6 0,1-1 0,-3 1 0,0-1 0,0 1 16,0 2 0,0 0 0,0 3 0,-2 2 0,-1 0 15,1 1 0,-1 1 0,1 4 0,-1 2 0,-2 0 16,1 2 0,-1 1 0,-3-1 0,3 1 0,-2-3 15,-1-1 0,1-4 0,2 0 0,0 0 0,-2-3 16,2-2 0,0-3 0,0 0 0,2-5 0,1-3 16,2 1 0,3-3 0,-1-6 0,1 1 0,-1 0 15,3-6 0,0-2 0,3 0 0,-1 0 0,1-2 16,-1-3 0,3-3 0</inkml:trace>
  <inkml:trace contextRef="#ctx0" brushRef="#br0">16567 13044 0,'3'5'0,"2"0"0,-3-5 0,6 0 15,-1 0 0,1 0 0,2 0 0,0 0 0,2 0 16,3 0 0,0 0 0,2 0 0,3 0 0,3 0 16,-1-2 0,1-1 0,1 1 0,4-4 0,2 1 15,0 0 0,-1-3 0,1 1 0,0-1 0,3 3 0,-1-3 16,0 0 0,1 1 0,-1 2 0,0-3 0,1 3 16,-1 2 0,-2 1 0,0-1 0,-5 1 15,0-1 0,-3 0 0,-5 1 0,1 2 0,-1 0 0,-2 0 16,-2 0 0,-4 0 0,1 0 0,0 0 0,0 0 15,-2 0 0,-1 0 0,1 0 0,-6 0 0,1 0 16,-1 0 0,1 0 0,-1 0 0,-2 0 0,0 2 16,0 1 0,0 0 0,0-1 0,-2 1 0,-3-1 15,0 3 0,-3-2 0,1 2 0</inkml:trace>
  <inkml:trace contextRef="#ctx0" brushRef="#br0">17015 13126 0,'-5'5'0,"1"0"15,4 0 0,0-2 0,0 0 0,0 2 0,0 0 16,0 0 0,0 3 0,0 5 0,0 2 0,0 3 15,0 2 0,0 4 0,0 4 0,0 3 0,-3 5 16,1-1 0,-1 4 0,1 2 0,-1 3 0,-2 2 16,3 0 0,-1 5 0,-2 1 0,3-1 0,-3 0 15,2 3 0,1-2 0,-1-1 0,1 0 0,-1 1 16,3-4 0,-2-1 0,-1-1 0,1 0 0,-3 0 16,2-2 0,1-6 0,-3 1 0,2-3 0,1 0 0,-3-3 15,2-2 0,1-3 0,2-2 0,-3-3 0,3-3 16,0-4 0,0-1 0,0-2 0,0-5 0,0-1 15,0-1 0,0-6 0,0 0 0,0 0 0,0-3 16,0-5 0,0-2 0,3-5 0,-1-1 0,1-4 16</inkml:trace>
  <inkml:trace contextRef="#ctx0" brushRef="#br0">17045 13414 0,'3'-6'0,"-1"4"15,3-3 0,0 2 0,0-2 0,0 2 0,3-2 16,-1 0 0,1 0 0,-1 0 0,1 0 0,-1 2 16,3-2 0,0 3 0,0-4 0,2 1 0,-2 3 15,3-1 0,-3 1 0,0-1 0,2 0 0,-2 1 16,0-1 0,0 1 0,0-1 0,-3 3 0,1 0 0,-1 0 16,1 0 0,-1 0 0,1 0 0,-3 0 15,0 0 0,-3 0 0,3 3 0,-2-1 0,2 3 16,-3 1 0,3-4 0,-2 3 0,2 0 0,-1 3 0,-1 0 15,2-1 0,-3 1 0,1 5 0,-1 0 0,1 0 16,-1 0 0,1 2 0,-1 0 0,1 6 0,-1-1 16,1 3 0,-1 1 0,-2 4 0,3 0 0,-3 3 15,0 2 0,0 3 0,0 0 0,0 3 0,0-1 16,0 1 0,0 2 0,2-3 0,-2 1 0,0 2 16,0 0 0,3-3 0,-3 1 0,2 2 0,-2-3 15,0 1 0,3-1 0,-3 1 0,2-3 0,1-3 16,-3-2 0,2 0 0,1-3 0,-1-5 0,1 0 15,-1-2 0,-2-6 0,3 1 0,-3-4 0,2-1 16,-2-4 0,0 1 0,0-3 0,0 0 0,0-2 16,0-3 0,0 0 0,0 0 0,0 0 0,0 0 15,0 0 0,0 0 0,0-3 0,0-4 0,0-1 0,0-2 16,0-3 0,0-3 0,0 1 0,0-3 16,0 0 0,0-2 0</inkml:trace>
  <inkml:trace contextRef="#ctx0" brushRef="#br0">16923 13799 0,'-5'0'0,"5"0"0,0 0 0,0 0 0,3 0 16,2 0 0,2 0 0,1 0 0,2-3 0,2 0 0,1 1 15,-1-1 0,3-2 0,-3 0 0,3 0 0,-2 2 16,2-2 0,-3 3 0,3-4 0,0 4 0,0-3 16,0 0 0,-3 0 0,3-1 0,-2 1 0,2 3 15,-5-3 0,2-1 0,1 1 0,-4 3 0,1-1 16,0 1 0,0-1 0,0 0 0,0 1 0,0-1 15,-2 1 0,-1-1 0,1 3 0,-3 0 0,-3 0 16,1 0 0,-1 0 0,1 0 0,-3 0 0,0 5 16</inkml:trace>
  <inkml:trace contextRef="#ctx0" brushRef="#br0">17083 14237 0,'7'6'0,"1"-1"16,-1-5 0,1 0 0,-1 0 0,0 0 0,3 0 15,0 0 0,0-3 0,3 1 0,2-6 0,0 3 16,0 0 0,-1-1 0,1-1 0,0-1 0,0 0 15,0 3 0,0-2 0,0 1 0,0-1 0,0-1 16,0 0 0,0 1 0,0 1 0,0 1 0,-3-2 0,-2-1 16,3 3 0,-4 0 0,1-3 0,0 3 15,0 0 0,0 0 0,-2-1 0,-1 4 0,-2-1 16,-2 1 0,-1-3 0,1 2 0,-3 0 0</inkml:trace>
  <inkml:trace contextRef="#ctx0" brushRef="#br0">16928 14204 0,'0'0'0,"0"0"0,0 0 15,0 0 0,0 0 0,0 0 0,0 0 0,0 0 0,0 0 16,0 0 0,0 0 0,3 0 0,-3 0 0,2 0 16,-2 0 0,3 0 0,-3 0 0,2 0 0,-2 0 15,3 0 0,-1 0 0,1 0 0,-3 0 0,2 0 16,1-2 0,-1 2 0,1 0 0,-1 0 0,1 0 15,2 0 0,0 0 0,0 0 0,2 0 0,1 0 16,-1 0 0,1 0 0,1 0 0,-1 0 0,2 0 16,0 0 0,0 0 0,0 0 0,0 0 0,0 0 15,0 0 0,0 0 0,0 0 0,-1 2 0,1 1 0,-2-3 16,-1 5 0,1-3 0,-1 1 0,1-1 0,-1 1 16,-4-3 0,-1 5 0,3-2 0,-2-1 15,-1 1 0,1-1 0,-1 1 0,1 0 0,-1-3 0,1 0 16,-3 0 0,0 2 0,0-2 0,0 0 0,0 0 15,0 0 0,0 0 0,0 0 0,0 0 0,0 0 16,0 0 0,0 0 0,0 0 0,-3 3 0,1-1 16,-1 1 0,-2 2 0,3-2 0,-3-1 0,2 3 15,-2-2 0,0 2 0,0-5 0,0 3 0,0-1 16,0-2 0</inkml:trace>
  <inkml:trace contextRef="#ctx0" brushRef="#br0">16941 5662 0,'7'0'0,"-2"0"0,-2-2 0,-1-4 0,1 4 16,-1-3 0,1 2 0,-1 1 0,-2-1 0,3 0 16,-3 1 0,0-1 0,0 1 0,0-1 0,0 1 15,0-1 0,0 3 0,0 0 0,0-3 0,0 3 0,0 0 16,-5 0 0,2 0 0,1 0 0,-3 0 0,0 0 15,2 0 0,-2 0 0,0 0 0,3 0 16,-1 0 0,-2 0 0,3 3 0,-3 0 0,2-1 16,1-2 0,-1 3 0,1-1 0,2-2 0,-3 0 0,1 0 15,2 3 0,-3-3 0,3 0 0,-2 2 0,2 1 16,0-3 0,-3 0 0,3 0 0,0 0 0,0 0 16,0 0 0,-2 0 0,2 0 0,0 0 0,-2 0 15,-1 0 0,3 0 0,-2 0 0,-1 3 0,1-3 16,-1 0 0,3 0 0,-5 0 0,3 2 0,-1-2 15,1 0 0,-1 0 0,1 0 0,-1 3 0,1-1 16,-3-2 0,2 0 0,-2 3 0,0-3 0,0 2 16,0-2 0,0 3 0,0-3 0,0 3 0,0-1 0,0-2 15,0 3 0,-2-1 0,-1 1 0,1-1 16,0 4 0,-1-6 0,1 5 0,-1 0 0,1 0 16,-1 0 0,-2-2 0,3 2 0,-6 0 0,3 0 0,-2 0 15,2 0 0,3 0 0,-3 1 0,0-1 0,-3 2 16,3-1 0,-2 1 0,-1 1 0,1 0 15,-1-1 0,-1 1 0,-1 0 0,0-1 0,-3 1 0,-2 2 16,3-2 0,-3 5 0,0-3 0,-2 0 0,-1 1 16,1 2 0,0-3 0,-6 0 0,1 3 0,2-3 15,-3 3 0,1 0 0,0 0 0,-1 0 0,-2-1 16,3 4 0,-3-1 0,0 1 0,1-1 0,-1 0 16,0 1 0,0-1 0,0 1 0,0-1 0,0 0 15,0 1 0,3-1 0,0 1 0,-1-1 0,1 0 16,0 1 0,-1-1 0,1 1 0,-1-1 0,1 0 15,0 1 0,2-1 0,0 1 0,-2-1 0,2-2 0,0 2 16,0-2 0,0 2 0,0 1 0,0-3 0,0 0 16,0-1 0,1 1 0,1 0 0,-2 0 0,3 0 15,-3 0 0,0-1 0,3 1 0,-1 0 16,1 0 0,0 0 0,-1 0 0,3-1 0,0-1 0,0 1 16,0-1 0,1 2 0,-1-3 0,0 3 0,2-3 15,-2 0 0,3-2 0,0 5 0,-1 0 0,1-1 16,-3-1 0,2-4 0,1 6 0,0-5 0,-3 2 15,2 0 0,-2-2 0,0 0 0,1 2 0,1 0 0,-2-2 16,0 2 0,3 1 0,-3-1 0,3 0 16,-3-2 0,0 2 0,0 0 0,0 1 0,2-4 15,-1 4 0,-1-1 0,0-2 0,0 2 0,0 0 16,0 0 0,0-2 0,0 2 0,3-2 0,2 0 0,-3-1 16,3 1 0,1 0 0,-1 0 0,0-3 0,0 0 15,2 0 0,1 3 0,2-3 0,0 0 16,2 0 0,1-2 0,0-1 0,2-2 0,0 3 0,0-1 15,0 1 0,2-3 0,1 2 0,-1-2 0,1 3 16,-1 0 0,1-1 0,-1-2 0,3 3 0,-2-3 16,2 0 0,0 2 0,0-2 0,-3 0 0,3 3 15,0-3 0,0 0 0,0 0 0,0 0 0,0 0 16,-2 2 0,2-2 0,0 0 0,0 0 0,0 0 16,0 0 0,0 0 0</inkml:trace>
  <inkml:trace contextRef="#ctx0" brushRef="#br0">16538 16103 0,'-13'0'16,"6"0"0,-1 0 0,1 0 0,2-2 0,0-1 0,2 1 15,3-3 0,-2-1 0,-1 1 0,3 3 0,0-1 16,0-2 0,0 3 0,0-4 0,0 1 16,0 0 0,0 0 0,0-3 0,0 3 0,0 3 0,0-4 15,0 1 0,3 0 0,4 0 0,1 2 0,2-2 16,0 0 0,2 0 0,3-3 0,0 1 15,2-1 0,3 0 0,3 1 0,-1-4 0,3 1 0,2-5 16,3 2 0,0-3 0,0 1 0,2 0 0,1-1 16,-3 1 0,-1-1 0,4 1 0,-3 0 0,0-3 15,-1 2 0,1-2 0,-2 3 0,-1-1 0,0 1 16,-2 0 0,3-1 0,-3-2 0,-1 3 0,1-1 16,-2 1 0,-1 0 0,-2 2 0,0-3 0,-3 6 15,1 0 0,-1 0 0,-2-1 0,0 1 0,0 0 16,-5 2 0,0 0 0,0 3 0,0 3 0,-3-3 15,-2 2 0,-2 0 0,-1 1 0,1-1 0,-1 1 0,1 2 16,-3 0 0,0 0 0,0 0 0,0 0 0,0 0 16,0 0 0,0 0 0,2 0 0,-2 0 0,3 0 15,-3 0 0,2 0 0,1 0 0,-1 0 0,1 0 16,-1 0 0,1 0 0,-1 0 0</inkml:trace>
  <inkml:trace contextRef="#ctx0" brushRef="#br0">17483 15095 0,'-5'2'0,"0"-2"15,5 0 0,0 0 0,0 0 0,0 0 0,0 0 16,0 0 0,0 0 0,0 0 0,0 0 0,0 0 16,0 0 0,0 0 0,0 0 0,3 0 0,4 0 15,-2 0 0,3 0 0,-1 0 0,1 0 0,-1 0 16,3 0 0,0 0 0,0 0 0,0 0 0,2 0 16,-2 0 0,3 0 0,-1 0 0,-2 0 0,0 3 15,0-3 0,0 0 0,0 2 0,0 1 0,-3-3 16,1 3 0,-1 2 0,-2 0 0,0-3 0,0 4 0,-2-1 15,-1 0 0,1 0 0,-1 3 0,1-1 16,-1 1 0,-2 0 0,0 5 0,0-1 0,0 1 16,0 0 0,-2 0 0,-3 2 0,0 6 0,-3-3 0,1 0 15,-1 0 0,-2-3 0,1 3 0,-1-3 0,0 3 16,0 0 0,2 0 0,-2-2 0,0-1 0,-2 6 16,2-3 0,0 0 0,2 2 0,-1-4 0,-1 2 15,0 2 0,2 1 0,1-3 0,-1 2 0,1 1 16,-1-1 0,1 1 0,-1-1 0,-2 6 15,3 2 0,-3 0 0,0 1 0,-2-1 0,2-5 16,-3 0 0</inkml:trace>
  <inkml:trace contextRef="#ctx0" brushRef="#br0">8676 15875 0,'-8'8'16,"1"-3"0,-1 0 0,3 0 0,0-2 0,0-1 0,0 1 15,-2-3 0,2 0 0,0 2 0,0-2 0,0 3 16,0-3 0,0 0 0,0 0 0,0 0 0,0 0 16,0 0 0,0 0 0,0 0 0,0 0 0,0 0 15,0 0 0,0-3 0,0 1 0,0-1 0,0 1 16,0-1 0,0 3 0,0-2 0,0-1 0,-2 0 15,0 1 0,-1-1 0,1 1 0,-1 2 0,1-3 16,-1 1 0,-2-1 0,0 0 0,0 1 0,0-1 16,0-2 0,0 3 0,-2-1 0,0-2 0,4 0 0,-4 2 15,-1-2 0,3 0 0,-2 0 0,-1 0 0,1 0 16,-1-1 0,1-1 0,0 2 0,-3-1 16,0-1 0,0-1 0,0 0 0,0 1 0,0-4 0,0 1 15,0 0 0,0 0 0,0-3 0,-2 2 0,-1-4 16,1 0 0,0-1 0,-1 3 0,1 1 0,-1-4 15,-2 1 0,5-1 0,-2 1 0,0 0 0,2-1 16,0 1 0,0-1 0,0 1 0,0 0 0,0-3 16,0 0 0,3 2 0,-3-2 0,0 0 0,0 0 15,0 0 0,0 0 0,0 0 0,0 3 0,0-3 16,0 0 0,0 0 0,0 0 0,-2 0 0,2 0 16,-2 0 0,2 0 0,-3 0 0,3 0 0,-2 3 0,2-3 15,0 3 0,0-1 0,3 1 0,-1-1 16,1 1 0,-1 2 0,1 0 0,2 1 0,0-1 15,0 2 0,0 1 0,0 0 0,0 0 0,3-1 0,-3 1 16,0 0 0,0 2 0,2 0 0,1 1 0,-1-1 16,-1 0 0,-1 1 0,2-1 0,1 0 0,-1 1 15,1-1 0,-1 3 0,1 0 0,-1-1 0,1 1 16,-1 0 0,3 0 0,-2 2 0,2-2 0,-3 3 16,4-3 0,-1 2 0,0 0 0,0 1 0,0-1 15,0 1 0,2-1 0,1-2 0,-1 3 0,3-1 16,0 0 0,0 1 0,0-3 0,0-3 0,0 3 15,0-3 0,0 0 0</inkml:trace>
  <inkml:trace contextRef="#ctx0" brushRef="#br0">7369 14481 0,'3'5'0,"-1"-2"0,-2-3 15,0 0 0,0 0 0,0 0 0,0 0 16,0 0 0,0 3 0,-5-3 0,0 2 0,0 1 0,0-1 16,0 1 0,0 2 0,-2-2 0,-1-1 0,1 3 15,-3-2 0,0 2 0,0-3 0,-2 1 0,2 2 16,0-2 0,0-1 0,-3 1 0,3-3 0,0 0 15,0 2 0,-2-2 0,2 0 0,3 3 0,-3-3 16,0 0 0,-3 0 0,1 0 0,2 0 0,0 0 16,0 0 0,0 0 0,0 0 0,2 0 0,1 0 15,0 0 0,-1 0 0,1-3 0,-1 1 0,1 2 16,2-3 0,-3 3 0,3-2 0,0-1 0,0 3 0,0-2 16,0 2 0,0-3 0,0 3 0,3-3 0,-1 3 15,1-2 0,-1 2 0,1 0 0,-1 0 0,1 0 16,2 0 0,-3 0 0,3 0 0,-2 0 0,2 0 15,0 0 0,0 0 0,0 0 0,0 0 0,0 0 16,0 0 0,0 0 0,0 0 0,0 0 0,0 2 16,0 4 0,0-1 0,0 0 0,0 0 0,0 3 15,0 2 0,0-2 0,0 5 0,0-3 0,2 3 16,1-3 0,-1 3 0,3 0 0,0-1 0,0 1 16,0 0 0,3 0 0,-3 0 0,0 0 0,0-1 15,0 1 0,0-3 0,-3 1 0,3 2 0,0-3 16,-2 0 0,2 0 0,0 1 0,-3 1 0,1 1 0,2 0 15,-3 0 0,3 0 0,-2 2 0,-1 1 16,0-1 0,3 3 0,-2-3 0,-1 1 0,3-1 16,-2 1 0,-1-1 0,1-2 0,-1 0 0,1-1 0,-1 1 15,1 0 0,-1 0 0,1 0 0,-1 0 0,1-3 16,-1 0 0,1 0 0,-3 1 0,0 2 0,2-6 16,1 1 0,-3 2 0,2 0 0,1-2 0,-1 2 15,-2-2 0,3 0 0,-3-3 0,0-2 0,0-3 16</inkml:trace>
  <inkml:trace contextRef="#ctx0" brushRef="#br0">9263 6335 0,'3'5'0,"-1"0"0,1-5 0,-3 0 0,2 0 15,1 0 0,-1 0 0,0 0 0,1 0 0,-1 0 16,3 0 0,-2 0 0,2 0 0,0 0 0,0 0 16,0 0 0,0 0 0,0 0 0,-3 0 15,1 0 0,2 0 0,-3 0 0,1 0 0,-1 0 16,1 0 0,-1 0 0,1 0 0,-1 0 0,1 5 0,2-5 16,0 3 0,-3-1 0,3-2 0,3 0 15,-1 3 0,0-3 0,1 2 0,-1 1 0,1-3 16,2 2 0,0 1 0,0 0 0,0-1 0,2 1 0,1-1 15,2 1 0,-3-1 0,3 3 0,-3 1 0,3-4 16,0 3 0,0 0 0,-2 1 0,2-1 0,-1 2 16,-1 1 0,2 0 0,0 0 0,0-1 0,2 1 15,1 0 0,-1-1 0,0 1 0,3 2 0,0 1 16,0-4 0,0 4 0,2-4 0,1 1 0,-1 0 16,-2 2 0,3-2 0,-1 2 0,0-2 0,1 4 15,-3-1 0,2-1 0,0-2 0,1-1 0,-1 4 16,1-1 0,-1 0 0,0 0 0,1 3 0,2 0 0,-3 0 15,0 0 0,1 2 0,-1-2 0,3 0 0,-2 0 16,-1-1 0,0 1 0,1 0 0,-1 0 16,1 0 0,-4 0 0,4-1 0,-1 1 0,1 0 0,-1-3 15,0 1 0,3-1 0,0 3 0,0-3 0,0 0 16,0 3 0,0-3 0,0 1 0,0-1 0,-1 0 16,-1 3 0,-1-3 0,1 1 0,-1-1 0,0-2 15,1 2 0,-1 0 0,1 3 0,-1-5 0,0 2 0,3 0 16,-2 0 0,2-2 0,-1 5 0,1 0 15,0-3 0,0 3 0,-2 0 0,1 0 0,1-1 16,-2 1 0,-1 0 0,1-3 0,-1 3 0,0-3 16,3-2 0,-2 2 0,-1 3 0,3-3 0,-3 3 15,1-2 0,-1-4 0,0 4 0,-2-4 0,0 1 0,0 0 16,0-1 0,-2 1 0,-1 0 0,0-1 16,1 1 0,-3 0 0,0-3 0,0 0 0,0 0 0,-3 0 15,0 1 0,-2-4 0,0 1 0,0 2 0,0-3 16,-2 1 0,-1-1 0,1-2 0,-1 0 0,1 0 15,-3 0 0,-3 3 0,1 0 0,2-3 0,-3 0 16,0 0 0,1 0 0,-3 2 0,0 1 0,-3 2 16,-1-3 0,-1 1 0,-5-3 0,-3 0 0,-4 0 15,-3 0 0,0-3 0,0-7 0</inkml:trace>
  <inkml:trace contextRef="#ctx0" brushRef="#br0">9226 6183 0,'7'-8'0,"1"-2"0,-1 2 15,3 1 0,-2-1 0,-1 0 0,3 1 0,-3 4 16,1-2 0,-1-3 0,1 3 0,-1 0 0,-2 0 16,-2 2 0,2 1 0,-3-1 0,1 1 0,-1-1 15,1 3 0,-1 0 0,-2 0 0,0 0 0,0 0 16,0 0 0,0 0 0,0 0 0,0 0 0,0 0 16,0 0 0,-2 5 0,-1-2 0,-2-1 0,0 1 15,0-1 0,0-2 0,0 6 0,0-1 0,0-5 16,0 2 0,-2-2 0,-1 0 0,1 3 0,0-1 0,-1 1 15,1 0 0,-3-1 0,0-2 0,0 0 0,0 0 16,0 5 0,0-5 0,-3 3 0,3-3 16,1 2 0,-4-2 0,3 0 0,0 0 0,-2 0 0,2 0 15,0 0 0,0 0 0,0 0 0,2 0 0,1 0 16,-1 0 0,1 0 0,0 0 0,-1 0 0,1-2 16,2 2 0,0-3 0,0 1 0,0-1 0,0 1 15,0-1 0,0 0 0,2 3 0,1 0 0,-1 0 16,3-2 0,-2 2 0,2 0 0,0 0 0,0 0 15,0 0 0,0 0 0,0 0 0,0 0 0,0 0 16,0 0 0,0 2 0,0 4 0,0-1 0,0 0 16,0 3 0,0-1 0,0 1 0,0 5 0,2 0 0,1-1 15,-1 1 0,3 0 0,0 0 0,0 0 16,3 0 0,-1 2 0,-2 0 0,3-2 0,-1 3 16,1-1 0,-1 0 0,0 1 0,3-1 0,0 1 0,0-1 15,0 0 0,0 1 0,0-1 0,0-2 0,0 2 16,0-2 0,0 0 0,0 0 0,0 0 0,2 0 15,-2-1 0,0 4 0,0-3 0,0 2 0,0-2 16,0 2 0,0-2 0,-2 0 0,-1 0 0,0-3 16,1 0 0,-3-2 0,0 0 0,-3-1 0,1 1 15,2 0 0,-3 0 0,1-1 0,-1-2 0,1 1 16,-1-1 0,1-3 0,-1 1 0,1-3 0,-1 0 16,1 2 0,-3 4 0,0-1 0,0 0 0,0 0 0,0 0 15,0 0 0,0 3 0,0-3 0,0 0 0,-3-5 16,1 0 0,2 0 0,0-8 0</inkml:trace>
  <inkml:trace contextRef="#ctx0" brushRef="#br0">16256 5470 0,'10'-3'0,"0"0"0,0 1 16,0-1 0,0 1 0,0-1 0,0 1 0,0-1 15,2 3 0,3-2 0,0 2 0,0 0 0,0 0 16,0 0 0,3 0 0,-1 0 0,0 0 0,3 0 16,-2 0 0,2 0 0,2 0 0,0 0 0,-2 0 0,3 0 15,-1 0 0,-2 2 0,2-2 0,1 0 0,-3 0 16,2 3 0,-2-3 0,0 0 0,0 0 15,2 0 0,-2 0 0,0 0 0,0 0 0,0 5 16,0-5 0,0 0 0,0 0 0,-3 0 0,1 0 0,-1 0 16,0 0 0,1 0 0,-1 0 0,1 0 15,-1 0 0,-2 0 0,0 0 0,0 0 0,0 0 16,0 0 0,-5 0 0,0 0 0,0 0 0,-3 0 0,0 0 16,-4 0 0,-1 0 0,1 0 0,-1 0 0,1 0 15,-1 2 0,1-2 0,-1 3 0,-2-1 0,0 4 16,0-4 0,0 1 0,0-1 0,0 3 0,0 1 15,0-1 0,0 0 0,-5 3 0,0-1 0,0 4 16,3-4 0,-3 3 0,0 1 0,0 2 0,0-1 16,0-1 0,-2 2 0,-1-1 0,1 1 0,-1 3 15,-2-1 0,-2 0 0,-1 1 0,1-1 0,-1 1 16,1 2 0,0-3 0,-1 3 0,1-3 0,-1 3 16,1 0 0,-1 0 0,-2 0 0,3 0 0,0 0 15,-1-2 0,1-1 0,-1 3 0,1-3 16,-1 1 0,3-3 0,3-1 0,-1 1 0,1 0 15,0 0 0,-1 0 0,1 0 0,-1-1 0,1 1 0,2 0 16,0 0 0,0-3 0,0 0 0,0-2 0,0 2 16,2-2 0,-2 0 0,3-1 0,-3 1 0,0 0 15,0 2 0,0 0 0,-3 1 0,1-1 0,-3-2 16,-2-1 0,-1-4 0,1-3 0</inkml:trace>
  <inkml:trace contextRef="#ctx0" brushRef="#br0">7011 10385 0,'5'5'16,"-3"-5"0,1 0 0,-1 0 0,1 0 0,-1 0 15,1-3 0,-1 1 0,1-1 0,-1 1 0,1 2 0,-1-3 16,1 3 0,2-2 0,-3 2 0,3 0 0,-2-3 15,2 0 0,-3 1 0</inkml:trace>
  <inkml:trace contextRef="#ctx0" brushRef="#br0">7337 10118 0,'15'-15'0,"0"2"15,0 0 0,0 0 0,-1 3 0,1-1 0,0 1 0,-2 0 16,-1 0 0,1-1 0,2 1 0,-3 2 15,0 1 0,1-1 0,-1 0 0,1 1 0,-1-1 16,1 0 0,-1 1 0,1-1 0,-1 0 0,-2 0 0,0 1 16,0-1 0,0 0 0,0 3 0,-3 0 0,1 0 15,-1 0 0,3 2 0,-2-2 0,-1-3 16,1 3 0,1 0 0,-1 0 0,-1 0 0,1-3 0,-1 3 16,1 0 0,-1 0 0,1 0 0,-3 2 0,0-2 15,0 2 0,0 1 0,2-1 0,-4 1 0,2-1 16,-3 1 0,3-1 0,-2 0 0,-1 1 0,1-1 15,-1 1 0,1-1 0,-1 1 0,-2 2 0,0 0 16,0 0 0,0 0 0,0 0 0,0 0 0,0 0 16,-5 0 0,0 5 0,-2 0 0,-6 0 0,1 0 15,-1 3 0,-2 0 0,-5 2 0,0 0 0,1 0 16,-4 3 0,1-3 0,-1 3 0,1 0 0,-5 0 0,2 0 16,-3 0 0,1-1 0,2 1 0,-2 3 0,-1-4 15,1 1 0,0 0 0,-1 3 0,3-4 16,3 1 0,0-3 0,-1 1 0,6-4 0,2 1 0,5 0 15,2-3 0,1 0 0,4-5 0,3 0 0,0 0 16,0 0 0,0 0 0,3 0 0,4 0 0,3-5 16,3-3 0,2 1 0,5-6 0,2 0 0,0-2 15,3-1 0,0 1 0,0-1 0,2 1 0,1 0 16,-3-3 0,2 2 0,-2 1 0,2-1 0,-2 1 16,0 2 0,0 3 0,0 0 0,-3-1 0,1 4 15,-3 4 0,-1 0 0,-1 3 0,-1 0 0,1 0 16,-3-2 0,-5-1 0</inkml:trace>
  <inkml:trace contextRef="#ctx0" brushRef="#br0">16824 10257 0,'15'-13'0,"2"2"0,-2 1 0,0 0 15,0 2 0,0 0 0,0 1 0,0-1 0,0 0 16,0 1 0,-3-1 0,1 5 0,1-2 0,-1-2 16,-1 1 0,3 1 0,-2-2 0,-1 1 0,1-1 15,2 2 0,-3 0 0,0-1 0,3 4 0,0-1 16,0 1 0,0-1 0,0 1 0,3-1 0,-1 0 0,0 1 15,3 2 0,3 0 0,-1 0 0,0 0 0,3 0 16,5 0 0,-2 0 0,1 0 0,1 0 0,3 2 16,-1 4 0,3-1 0,2-3 0,1 1 0,4 2 15,3-2 0,-1 2 0,4 0 0,4 0 0,0 0 16,1 0 0,4 0 0,2 3 0,1 0 0,2-1 16,6 6 0,-1 0 0,0 0 0,3 0 0,-1 2 15,-1 1 0,-1-1 0,0 0 0,0-2 0,0 3 16,1-1 0,-6-2 0,0 2 0,-2-2 0,-3 0 15,-2 0 0,-3 0 0,-5-3 0,-2-2 0,-5-1 16,-3 1 0,-2 0 0,-3-3 0,-7 0 0,-2 0 16,-3-2 0,-5-1 0,-3-2 0,-5 3 0,-2-3 15,-2 0 0,-3 0 0,0 0 0,-5 0 0,-5 0 16,-2 0 0,-6 0 0,-2 0 0,-5 0 0,-2-3 16,0 1 0,-1-1 0,-2-2 0,-2 0 0,-3 0 15,0-1 0,0 1 0,-2 3 0,0-1 0,-6-2 0,4 3 16,1-1 0,1-2 0,0 2 0,-1 1 0,3-1 15,6 1 0,-1-1 0,0 3 0,3 0 0,-1 0 16,6 0 0,-1 0 0,1 0 0,0 0 0,4 3 16,3-3 0,3 0 0</inkml:trace>
  <inkml:trace contextRef="#ctx0" brushRef="#br0">3920 15700 0,'0'0'15,"0"-5"0,0 0 0,0-3 0,0 1 0,0 2 16,0 0 0,-3 2 0,1-2 0,-1 0 0,3 0 0,-2-1 15,-1 4 0,1-3 0,-1 0 0,1 2 0,-1 0 16,1 1 0,-1-1 0,-2 1 0,3-3 0,-1 2 16,1 0 0,-3 1 0,2-1 0,-2 1 0,3-1 15,0 1 0,-3-1 0,2 1 0,1-1 0,-3 3 16,2 0 0,1 0 0,-3-3 0,2 3 0,-2 0 16,3 0 0,-1 0 0,-2 0 0,3 0 0,-3 3 15,2 2 0,1-2 0,-1-1 0,1 3 0,-1 0 16,1 1 0,-1-1 0,1 0 0,-1 0 0,1 0 0,-1 0 15,1 0 0,-3 3 0,2 0 0,1 0 16,-1-1 0,-2 1 0,3 0 0,-3-1 0,2 4 16,1-4 0,-3 4 0,3-4 0,-1 4 0,-2-4 0,3 3 15,-3 1 0,2-1 0,-2 0 0,3 1 0,-3 1 16,2-1 0,-2 1 0,0-1 0,3 2 16,-1-3 0,-2 3 0,3 0 0,-3-3 0,2 3 15,-2-1 0,0 1 0,3 0 0,-3 0 0,2 2 16,-2 1 0,3-1 0,-3 1 0,2 2 0,1-3 15,-3 3 0,3 0 0,-3 2 0,2 1 0,1-1 0,-3-2 16,2 3 0,-2-3 0,3 0 0,2 2 16,-3-4 0,-2 2 0,5 0 0,-2 2 0,-1-2 15,1 3 0,-1-3 0,1 0 0,-1 0 0,1 0 0,2 0 16,-3 0 0,3 0 0,-2-3 0,-1 6 0,3-4 16,-2-1 0,2 2 0,-3 0 0,1-3 0,2 3 15,0 0 0,0-2 0,0 2 0,0-1 0,0-1 16,0-1 0,0 3 0,0-2 0,0-1 0,0 0 15,0 1 0,0-3 0,2 0 0,1 2 0,-1-2 0,1 0 16,-1-1 0,1 1 0,-1 0 0,3 0 16,-2 0 0,2 0 0,0-1 0,0 1 0,0-2 0,0 1 15,2 1 0,1 0 0,-3 0 0,2-3 0,-2 3 16,2 0 0,1-3 0,-3 3 0,0 0 0,2-3 16,-2 3 0,3 0 0,-1-1 0,-2 1 0,3 0 15,-1 0 0,-2 0 0,3 0 0,-1-1 0,0 1 16,1 0 0,-1 0 0,1 0 0,-1 0 0,1 2 15,-3-2 0,2 0 0,1 0 0,-1-1 0,1-1 16,-1-1 0,1 0 0,-1 0 0,1-2 0,-1 2 16,0-2 0,-2 0 0,3 2 0,-1-2 0,1-1 15,-1 1 0,1 0 0,-1 0 0,1-1 0,-1-2 16,1 1 0,-1-1 0,1 0 0,-1 0 0,1 0 16,-1 0 0,0 0 0,1-2 0,-1-3 0,1 2 0,-1 1 15,1 0 0,-1-3 0,1 2 0,-1-2 0,1 3 16,2-3 0,-3 0 0,3 0 0,-3 0 0,3 0 15,-2 0 0,2 0 0,0 0 0,0 0 0,0-3 16,0 1 0,0-1 0,0 0 0,0-2 0,-1 0 16,1 0 0,0 0 0,3 0 0,-3 0 0,0-3 15,0 3 0,0 0 0,2-3 0,-2 3 0,0-3 16,0 0 0,0 1 0,0-1 0,0 0 0,0 1 16,0-1 0,0 0 0,0 1 0,-3-4 0,1 1 15,2 0 0,-3 0 0,0-3 0,1-3 0,2 1 16,-3 2 0,3 0 0,-2-2 0,-1-1 0,3 1 15,-2 0 0,-1-1 0,1 1 0,-1-1 0,1-2 16,-1 3 0,0-3 0,1 0 0,-1 0 0,1 0 16,-3 0 0,0 0 0,0 0 0,-3 0 0,1-2 15,-1 2 0,1-3 0,-1 1 0,1 2 0,-3-3 16,0-2 0,0 3 0,0-1 0,0-2 0,0 0 16,0 2 0,0-2 0,0 3 0,-3-3 0,-2 0 15,3 2 0,-1-2 0,-2 5 0,0-3 0,3-2 0,-1 3 16,-2-1 0,3 3 0,-3-2 0,0 2 15,0-3 0,0 1 0,0 2 0,0-3 0,0 3 16,0 0 0,0-2 0,0 2 0,0 0 0,0-3 0,0 1 16,0-1 0,0 3 0,0-2 0,0 2 0,0 0 15,0 0 0,0 0 0,0 0 0,0 0 0,-2 2 16,-1 1 0,3 0 0,-2-1 0,2 1 0,-2 2 16,-1 0 0,3 3 0,-2-3 0,2 3 0,-3-3 15,3 3 0,-2-3 0,-1 3 0,1-3 0,2 3 16,-3-1 0,1 1 0,-1 0 0,1 2 0,0 0 15,-1 1 0,1-1 0,-1 0 0,-2 1 0,3-1 16,-1 3 0,1 0 0,-3-1 0,0-1 0,0 4 0,2-2 16,-2 0 0,3 2 0,-3 1 0,3-1 0,-3 1 15,2-1 0,1 3 0,-1-3 0,-2 3 16,0 0 0,3 0 0,-6 0 0,6 0 0,-5 0 0,2 0 16,-3 0 0,3 0 0,0 3 0,0 2 0,0 0 15,-2 0 0,2 1 0,0-1 0,0 0 16,0 0 0,0 0 0,0 0 0,0 0 0,0 1 0,0-1 15,0 2 0,3-2 0,-3 1 0,0-1 0,0 0 16,0 0 0,3 0 0,-3 0 0,0 0 0,2 1 16,-2-1 0,0 0 0,3 0 0,-3 0 0,2 0 15,-2 0 0,3 1 0,-1-1 0,1 0 0,0 0 16,-1 0 0,1 0 0,-1 0 0,1 0 0,-1 1 16,1-1 0,-1 0 0,1 0 0,-1 3 0,3-1 15,0-1 0,-2 1 0,2 1 0,-2 0 0,2-1 16,0 1 0,0 0 0,0-1 0,0 1 0,5 0 0,-3 0 15,1-1 0,2 3 0,-3 1 0,3-1 0,0 0 16,0-2 0,0 0 0,0 2 0,0 0 0,0-2 16,0 2 0,5 3 0,0-3 0,3 3 0,-1 0 15,3 2 0,0 1 0,2 2 0,-2 0 0,3 0 16,-3-3 0,0 0 0,-5-7 0</inkml:trace>
  <inkml:trace contextRef="#ctx0" brushRef="#br0">1931 17312 0,'3'0'0,"-1"0"0,1 0 16,-3 0 0,0 0 0,0 0 0,0 0 0,2 0 16,-2 0 0,0 0 0,0 0 0,0 0 0,0 0 15,0 0 0,0 0 0,3 0 0,-3 0 0,0 3 16,2-3 0,-2 0 0,0 0 0,3 0 0,-3 0 16,2 2 0,1-2 0,-3 0 0,2 3 0,1-3 0,-1 3 15,1-1 0,-1 1 0,1-3 0,-1 2 0,1 1 16,-1 2 0,1-2 0,-1-1 0,1 1 0,-1 2 15,0-3 0,1 1 0,-1 0 0,1-1 0,-1 1 16,-2 2 0,3-5 0,-1 2 0,1 1 0,-1-3 16,1 3 0,-1-1 0,1-2 0,-1 3 0,1-3 15,-1 2 0,1 1 0,-1-3 0,1 2 0,-1-2 16,1 0 0,-1 0 0,3 3 0,-2-3 0,-1 0 16,1 0 0,-1 0 0,1 0 0,-1 2 0,1-2 15,-1 3 0,1-3 0,-1 0 0,1 0 0,-1 0 16,1 0 0,-1 3 0,1-3 0,-1 0 0,1 0 15,-1 0 0,1 0 0,-1 0 0,1 0 0,1 0 0,1 0 16,0 0 0,0 0 0,0 0 0,0 0 16,3 0 0,-1 0 0,-2 0 0,3 0 0,-1 0 15,1 0 0,-1 0 0,1 0 0,-1 0 0,1 0 0,-3 0 16,2 0 0,0 0 0,1 0 0,-1 0 0,-2 0 16,3 0 0,-3 0 0,2 0 0,1 0 0,-3 0 15,2 0 0,1 2 0,-1-2 0,-2 0 0,3 0 16,-1 3 0,0-1 0,1-2 0,-1 0 0,1 3 15,2-3 0,0 2 0,0 1 0,0-3 0,0 0 16,0 3 0,0-3 0,0 0 0,-1 2 0,1-2 16,0 3 0,0-3 0,0 0 0,0 2 0,0-2 0,0 0 15,-2 0 0,2 3 0,-3-3 0,1 2 0,-1-2 16,0 0 0,1 0 0,-1 3 0,1-3 0,-1 0 16,1 0 0,-1 0 0,1 0 0,-1 0 0,1 0 15,-1 0 0,3 0 0,0 0 0,0 0 0,0 0 16,2 0 0,1 0 0,2 0 0,0 0 0,0-3 15,0 1 0,-1-1 0,4 1 0,-3-1 0,2 1 16,1-1 0,-1-2 0,1 2 0,-1 1 0,0-3 16,-2 2 0,0 0 0,0 1 0,0-1 0,0 1 0,0-1 15,0 1 0,0 2 0,0-3 0,-3 1 16,1 2 0,-1-3 0,1 3 0,-4 0 0,1 0 16,0 0 0,3-3 0,-1 3 0,-2 0 0,0 0 0,0 0 15,0 0 0,3 0 0,-3 0 0,2 0 16,0 0 0,1 0 0,-3 0 0,2 0 0,-2 0 15,3 0 0,-1 0 0,-2 0 0,0 0 0,0 0 0,2 0 16,-2 0 0,0 0 0,0 0 0,0 0 0,0 0 16,0 0 0,-2 0 0,-1 0 0,3 0 0,-3 0 15,1 0 0,-1 0 0,1 0 0,-1 0 0,1 0 16,-1-2 0,1 2 0,-1-3 0,1 3 0,-3-2 16,0 2 0,0 0 0,0 0 0,0-3 0,-3 3 15,3-2 0,-2 2 0,-1-3 0,0 3 0,1-3 16,-1 3 0,1 0 0,-1-2 0,1-1 0,-1 1 15,-2-1 0,3 1 0,-3-1 0,0 0 0,0 1 0,0-1 16,2 1 0,-2-1 0,0 1 0,0-1 0,3 0 16,-3 1 0,0-1 0,2 1 0,-2-1 15,3 3 0,-1 0 0,1 0 0,-1 0 0,1 0 0,-1 0 16,1-2 0,-1-1 0,1 1 0,-1-4 0</inkml:trace>
  <inkml:trace contextRef="#ctx0" brushRef="#br0">3765 17543 0,'8'5'0,"-3"-5"16,0 0 0,0 0 0,2 0 0,1 0 0,-1 0 15,1 0 0,2 0 0,0 0 0,0 0 0,2 0 0,3 0 16,0-2 0,0 2 0,0-3 0,0 1 0,0-1 16,0 3 0,2-2 0,0 2 0,1-3 15,4 1 0,1 2 0,-1-3 0,0 3 0,1-3 0,2 1 16,0 2 0,-1-3 0,6 1 0,-2-1 0,-1 3 15,3-2 0,-3-1 0,1 0 0,-1 1 16,3-1 0,-3 1 0,-2-1 0,3 1 0,-4-1 0,1 3 16,0 0 0,0 0 0,-2-3 0,-6 3 0,0 0 15,1 0 0,-3 0 0,-5 0 0,0 0 0,0 0 16,0 0 0,-3 0 0,-2 0 0,0 0 0,-3 0 16,1 0 0,-1 0 0,1 0 0,-3 0 0,0 0 0,0 0 15,0 0 0,0 0 0,0 0 0,0 0 16,0 0 0,-5-2 0,0 2 0,0 0 0,-2 0 15,-6 0 0,1 0 0,-1 0 0,-2 0 0,-5 0 0,0 0 16,-2 0 0,0 0 0,-6 0 0,1 0 0,0 0 16,-1 0 0,1 5 0,-3-2 0,0 2 0,0-3 15,0 3 0,0 1 0,1-1 0,-4 0 0,1 0 16,0 0 0,-1 0 0,1 0 0,-1 0 0,4 1 16,-1-1 0,0 0 0,2 0 0,1 0 0,0 0 15,2 0 0,2 1 0,1-4 0,0 1 0,2-1 16,0-2 0,5 3 0,0-1 0,0 1 0,0-3 15,5 0 0,3 0 0,-1 0 0,3 0 0,0 0 0,3 3 16,2-3 0,-3 0 0,3 0 0,0 0 0,0 0 16,0 0 0,0 0 0,0 0 0,0 2 15,3-2 0,-1 0 0,6 0 0,-1 0 0,1 0 0,2 0 16,0 0 0,2 0 0,3 0 0,0 0 0,0 0 16,2 0 0,3 0 0,3 0 0,-1 0 0,0-2 15,1-1 0,2 0 0,0 1 0,-1-1 0,1-2 16,0 0 0,0 0 0,0 0 0,0 0 0,0-1 15,-3 4 0,1-3 0,-4 2 0,-1-2 0,-1 2 16,-2-2 0,0 3 0,-5-1 0,0 1 0,0-1 16,-3 1 0,-4-1 0,-1 0 0,1 3 0,-1 0 15,1 0 0,-3 0 0,0-2 0,0 2 0,0-3 0,0 1 16,0-1 0,0 1 0,-5-1 0,0 0 16,0 3 0,-5 0 0,-2 0 0,-1 0 0,-4 0 15,-3 0 0,-3 0 0,-1 0 0,-4 3 0,-2 2 0,-5 0 16,1 3 0,-4 0 0,1 4 0,-5-1 0,-1 2 15,1-1 0,2-1 0,0 2 0,3-3 0,0 0 16,-1 0 0,6-2 0,5 0 0,4-1 0,3-1 16,5-1 0,3-3 0,4-2 0,4 3 0,1-3 15,3 0 0,0 0 0,0 0 0,3 0 0,4 0 16,5 0 0,3-5 0,8-3 0,2-2 0,5-1 16,-1-1 0,6-4 0,3 1 0,1-1 0,4 1 0,1 0 15,-1-3 0,2 2 0,-3-2 0,3 3 0,-3-1 16,0 1 0,-2 0 0,0-1 0,0 1 0,-5 5 15,-3-1 0,0 1 0,-2 0 0,-5 2 0,0 0 16,-3 6 0,-2-1 0,-2 1 0,-1-1 0,1 1 16,-4-1 0,-4 3 0,0 0 0,0 0 0,-2 0 15,-1 0 0,-2 0 0,-2 0 0,-1 0 0,1 0 16,-1 3 0,1-1 0,-3 3 0,0 0 0,0-2 16,0 2 0,0 0 0,0 0 0,-5 1 0,0-1 15,-3 0 0,-2 2 0,-2 1 0,-3 2 0,-3 3 16,-1 0 0,-1 0 0,-3 0 0,-4 0 0,0-1 15,-3 1 0,-3 3 0,-2 2 0,-2 2 0,-5 1 0,0-1 16,-1 1 0,-2 2 0,1 5 0,-6 0 16,3 6 0,-1 2 0,1 5 0,2 2 0,0 6 15,1 2 0,4 1 0,2-6 0,6 3 0,5-6 0,4-4 16,6-3 0,7-8 0,5-10 0,2-8 0,3-5 16,3-2 0</inkml:trace>
  <inkml:trace contextRef="#ctx0" brushRef="#br0">3278 15190 0,'-13'-8'0,"-2"-2"15,3-1 0,-1 1 0,1 2 0,0 1 0,-1-1 16,3 0 0,0-2 0,3 2 0,-1 1 16,1-1 0,-1 0 0,1 1 0,-1-1 0,1 0 0,2 3 15,-3 0 0,3 0 0,0 2 0,-2 1 0,0-1 16,2 1 0,-3-1 0,3 3 0,-2 0 0,2 0 15,0 0 0,-3 0 0,3 0 0,0 5 0,0 0 16,0 0 0,-2 1 0,2 1 0,0 1 0,0 2 0,0 3 16,0 0 0,0 0 0,0 0 0,0-1 15,0 1 0,3 0 0,2 0 0,0 0 0,0 0 16,0-1 0,0 1 0,0 0 0,0-3 0,0 1 0,0-4 16,0 1 0,0 0 0,2-1 0,1 1 0,-1 0 15,3-3 0,0 0 0,0 0 0,0 0 0,0-5 16,0 0 0,2 0 0,1 0 0,-3 0 0,2 0 15,1 0 0,-1 0 0,1-5 0,-1-3 0,3 1 16,0-1 0,0-2 0,0 0 0,5-3 0,-5-3 16,2 3 0,1-2 0,-1 2 0,1-2 0,-1 2 15,1 0 0,-4 0 0,1 3 0,0 0 0,0 0 16,-2-1 0,-1 4 0,1-1 0,-6 5 0,1-2 0,-1 3 16,1-1 0,-1 0 0,1 3 0,-3 0 0,0 0 15,0 0 0,0 0 0,0 3 0,0 2 16,-3 3 0,1 2 0,-3 3 0,0 0 0,0 0 0,0-1 15,0 1 0,0 0 0,2 0 0,-2 2 0,3-2 16,2 0 0,-3 0 0,3 0 0,0-3 16,0-2 0,0-1 0,0 1 0,0 2 0,0-2 0,0 0 15,0-1 0,3 1 0,-1-3 0,6 0 0,-1 1 16,1-4 0,-1 1 0,1-1 0,-1-2 0,3 0 16,0 0 0,0 0 0,0 0 0,5 0 0,0 0 15,-3-5 0,3-3 0,0 1 0,0-1 0,0 0 16,0-2 0,0-5 0,0 2 0,0-3 15,0 1 0,0 0 0,0-1 0,-1 1 0,-1-1 0,-1-2 16,-2 3 0,0-3 0</inkml:trace>
  <inkml:trace contextRef="#ctx0" brushRef="#br0">3656 14818 0,'-3'-18'0,"-2"0"0,1 0 15,-1 2 0,-3-2 0,3 0 0,0 0 0,3 0 16,-1 0 0,3-2 0,0-1 0,0 1 0,0-1 15,0 1 0,0-1 0,0 3 0,0 0 0,0 0 0,0 3 16,0 5 0,3-1 0,-3 1 0,0 0 16,0 2 0,0 6 0,0-1 0,0 0 0,0 1 15,0-1 0,0 3 0,0 0 0,0 0 0,0 3 0,0 2 16,0 3 0,-3 2 0,-2 3 0,3 0 0,-1 5 16,-2 2 0,0 1 0,0-1 0,0 3 0,3 0 15,-3 0 0,0 3 0,0 0 0,0-1 0,0 1 16,0 0 0,2-1 0,-2 1 0,3-3 0,-1 0 15,1 0 0,-1 1 0,3-1 0,-2 0 0,2 0 16,-2-3 0,2 1 0,0-1 0,0 1 0,0-6 16,0 1 0,0-1 0,0 1 0,0-4 0,0 1 15,0-5 0,0 0 0,0-1 0,2 1 0,0 0 0,1-3 16,-1 0 0,1 0 0,-1 0 0,1-5 16,-1 0 0,3 0 0,-2 0 0,2 0 0,0 0 15,0 0 0,2 0 0,-2-2 0,3-3 0,-1-3 0,1 0 16,-1-2 0,3 0 0,0-3 0,0-3 0,2 1 15,3 0 0,-2-1 0,-1-2 0,1 0 0,-3 0 16,2 0 0,-2 0 0,2 3 0,-2 0 0,0-1 16,-2 1 0,-1 5 0,1-1 0,-3 1 0,0 0 15,-3 2 0,1 0 0,-1 3 0,1 3 0,-3-1 16,0 0 0,0 1 0,0 2 0,0 0 0,0 0 16,-3 0 0,1 0 0,-3 2 0,0 4 0,0-1 15,0 2 0,0 1 0,0-3 0,2 3 0,-2 0 0,3-1 16,-3 1 0,2 0 0,3-1 0,-2 1 0,2 2 15,0 1 0,-3-4 0,3 1 0,0 2 16,0 1 0,0-4 0,0 1 0,0 0 0,0-1 0,0 1 16,0 2 0,0-2 0,0 0 0,3 0 0,-1-1 15,1 1 0,-1 0 0,1-1 0,2 1 0,0 0 16,0-1 0,0-1 0,2-1 0,-2 0 0,3 0 16,-3 0 0,2 0 0,1 0 0,-1 0 0,1 1 0,-3-4 15,2 3 0,0-2 0,-2-1 0,3 4 16,-3-4 0,0 3 0,0 0 0,0 1 0,0-1 15,-3 0 0,1 0 0,-1 0 0,1 3 0,-1-3 16,1 3 0,-3-1 0,0 1 0,0 0 0,0-1 0,-3 4 16,-2 2 0,0-1 0,-2 1 0,-1 0 15,1 0 0,-1 0 0,-4 2 0,0 0 0,2 1 16,-3-1 0,3 1 0,-2-3 0,2-1 0,2 1 0,1 0 16,-1 0 0,1-5 0,2-1 0,0 1 0,5-3 15,0 0 0,0-5 0,0 0 0,0 0 16,0 0 0,5 0 0,2-5 0,3-3 0,3-2 0,2-5 15,0-1 0,0-2 0,2-2 0,-2-3 0,0 0 16,0 0 0</inkml:trace>
  <inkml:trace contextRef="#ctx0" brushRef="#br0">4082 15143 0,'-13'16'0,"3"-3"0,3 0 16,-1-6 0,1 4 0,2-1 0,0-3 0,2 1 16,3 0 0,0 0 0,0-1 0,0 1 0,0-3 15,0 0 0,0 0 0,0 1 0,3-6 0,-1 0 16,6 0 0,-1 0 0,1 0 0,2 0 0,0 0 16,0-6 0,-1-1 0,4-1 0,-1 0 0,-2 1 15,3-4 0,2-2 0,-3 1 0,1-4 0,-1 1 16,-2-1 0,2 1 0,-2 0 0,0-1 0,0 3 15,-2 1 0,-1-1 0,-2 2 0,-2 1 0,-1 0 16,1 0 0,-3 2 0,0 0 0,0 1 0,0 1 16,-5 4 0,0-1 0,-3 1 0,1 2 0,-6 0 0,1 0 15,-1 0 0,1 5 0,0 0 0,-1 3 16,1 5 0,-1-3 0,1 3 0,-1-3 0,3-2 16,3-1 0,-1 4 0,6-4 0,2 1 0,0-3 0,0 0 15,2 0 0,6-5 0,2 0 0,2 0 0,3 0 16,0-2 0,-2-6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8977 5293 0,'0'0'0,"0"0"0,0 0 0,0 0 16,0 0 0,0 0 0,-3 0 0,1 0 16,-1 0 0,1 0 0,-3 2 0,0 1 0,0-1 15,0 1 0,0-1 0,0 1 0,0 2 0,0-2 0,0-1 16,0 3 0,-2 0 0,-1-2 0,3 2 16,-2 0 0,-1 0 0,1 1 0,-3-1 0,0 0 15,2 0 0,-4 0 0,5 3 0,-6-1 0,6 1 0,-1 0 16,-2 2 0,0 0 0,3-2 0,-1 2 0,-2-2 15,0 5 0,3-3 0,-3 3 0,0 0 0,0 0 16,-2 0 0,2-1 0,0 1 0,-3 3 0,1 2 16,-1 0 0,1-1 0,0 1 0,-1 0 0,1 3 15,-1-3 0,1 0 0,-1 2 0,1-2 0,-3 0 16,0 3 0,3-3 0,-3 0 0,0 2 0,0 1 16,2-3 0,-2 0 0,0 2 0,0-4 0,1 4 15,-1 1 0,0-1 0,0 1 0,0-1 0,0 4 16,0 1 0,-2 3 0,2-2 0,-3 0 0,1-1 15,-1 1 0,1 0 0,-3 2 0,3-2 0,-3-3 16,5 2 0,-5 1 0,2-3 0,1 0 0,0 0 16,2 1 0,-3-4 0,3 3 0,-2-2 0,2-1 15,0 1 0,0-1 0,0 1 0,0-1 0,3 1 0,-1-1 16,1 1 0,-1-3 0,1-3 0,0 1 0,-1-1 16,1 1 0,-1-1 0,3 0 0,0 1 0,-2-3 15,4-1 0,-2 1 0,0-3 0,1 1 0,1-4 16,1 4 0,-1-4 0,1 1 0,-1 0 0,1 0 15,-1-1 0,3 1 0,0 0 0,-2-1 0,2-2 16,0 1 0,0-1 0,0 0 0,2 0 0,-2 0 16,3 0 0,-1 0 0,1-2 0,0 2 0,-1-2 15,1-1 0,-1 1 0,3-1 0,-2 1 0,2-1 16,0 1 0,-3 0 0,3-1 0,0 1 0,0 2 16,0 0 0,-2 0 0,2-2 0,0 2 0,0 0 15,0 0 0,0 0 0,0-2 0,0-3 0,0 5 0,0 0 16,0 0 0,0 0 0,0-2 0,2 2 15,1 0 0,-1 0 0,1 3 0,-1 0 0,1-1 16,1 1 0,1 0 0,0 0 0,3-1 0,-3 3 0,2 1 16,1 2 0,-1-3 0,1 3 0,-1-3 0,1 3 15,-1-3 0,3 3 0,0 0 0,0-3 0,0 3 16,0 0 0,0 2 0,0 0 0,0 1 0,0-1 16,0-2 0,0 2 0,0 1 0,0-3 0,2 0 15,-2 2 0,2-2 0,-2 2 0,3 1 0,-3-4 16,5 1 0,-3 3 0,1-1 0,-1 0 0,3-2 15,-3 3 0,3-1 0,0 0 0,-2 1 0,2-1 16,0 1 0,0-1 0,-1 0 0,1 1 0,3 2 0,-3-3 16,0 1 0,0 2 0,2-3 0,-2 3 0,0 3 15,0-6 0,0 5 0,0 1 0,0-3 16,0 2 0,-1 1 0,1 0 0,0-1 0,0 1 0,0-3 16,0-3 0,0 3 0,0 0 0,2-3 0,1 3 15,-1-2 0,1-1 0,-1 0 0,1 1 0,-1-1 16,0 1 0,-2-1 0,0 0 0,0-2 0,3 0 15,-3 3 0,-1-4 0,1 1 0,-2 3 0,2-4 16,-3 1 0,1 0 0,-1 0 0,-2 0 0,2 0 16,1-1 0,-3 1 0,2 0 0,-2 0 0,0 0 15,0-3 0,0 3 0,0-3 0,0 3 0,-2-3 0,1-2 16,-1 0 0,2 2 0,-3-2 0,3-1 0,-2 1 16,-1 0 0,1-1 0,-1-1 0,1-1 15,-1 0 0,-2 0 0,0 0 0,3-2 0,-6 2 0,6 0 16,-4-3 0,1 4 0,0-4 0,-2 1 0,-1-1 15,3 1 0,0-1 0,-2 1 0,-1 0 16,1-1 0,-1 1 0,1-3 0,2 0 0,-3 2 0,1 1 16,-1-3 0,1 0 0,-1 0 0,1 2 0,-3-2 15,2 3 0,-2-3 0,3 0 0,-3 0 0,0 0 16,0 0 0,2 3 0,-2-3 0,0 0 0,0 0 16,0 0 0,0 0 0,0 2 0,0-2 0,0 0 15,0 0 0,0 0 0,0 0 0,3 0 0,-3 0 0,0 0 16,0 0 0,0 0 0,0 0 0,0 0 0,0 0 15,0 0 0,0 0 0,0 0 0,0 0 16,0 0 0,2 0 0,-2 0 0,0 0 0,0 0 0,0 0 16,0 0 0,0 0 0,0 0 0,0 0 0,0 3 15,0-3 0,0 0 0,0 0 0,0 0 0,0 2 16,0 1 0,0-3 0,0 0 0,0 0 0,0 0 16,0 0 0,0 0 0,0 0 0,3 2 0,-3 1 15,0 0 0,0 2 0,0 0 0,0 2 0,0 1 16,0-3 0,-3-2 0,-2-3 0</inkml:trace>
  <inkml:trace contextRef="#ctx0" brushRef="#br0">13501 6563 0,'8'3'16,"-1"-3"0,-2 0 0,0 0 0,0 0 0,0 0 16,0-3 0,0 0 0,0 1 0,0 2 0,0-3 15,0 3 0,3-2 0,-3 2 0,-3-3 0,3 3 16,0 0 0,-3-2 0,3 2 0,-2-3 0,-1 3 15,1 0 0,-1 0 0,1 0 0,-3 0 0,0 0 0,0 0 16,2 0 0,-2 0 0,0 0 0,0 0 0,0 0 16,0 0 0,3-2 0,-3 2 0,0 0 15,2 0 0,-2 0 0,3 0 0,-3 0 0,0 0 0,2 0 16,1 0 0,-1 0 0,-2 0 0,3 0 0,-1 0 16,-2 0 0,3 0 0,-1 0 0,-2 0 0,3 0 15,-3 0 0,0 2 0,2-2 0,1 3 0,-1-3 16,1 0 0,-1 0 0,1 0 0,-1 0 0,1 0 15,-1 0 0,3 0 0,0 0 0,0 0 0,3 0 16,-1 0 0,0 0 0,1 0 0,-1 0 0,1 0 16,-1 0 0,1 0 0,2 0 0,0 0 0,0 0 15,0-3 0,0 1 0,0 2 0,-1-3 0,-1 3 0,2-3 16,-3 3 0,1-2 0,2 2 0,-3-3 0,3 3 16,-2 0 0,-1-2 0,3 2 0,0-3 0,-2 3 15,1-2 0,1 2 0,-2 0 0,2 0 0,0 0 16,0 0 0,0 0 0,5 0 0,-3 0 0,3 0 15,0 0 0,0 0 0,0 0 0,0 0 0,0 0 16,2 0 0,1 0 0,-1 0 0,0 0 0,-2 0 16,3 0 0,-1 0 0,1 0 0,-1 0 0,0 0 15,1 0 0,-1 0 0,1 0 0,-3 0 0,2 0 16,0 0 0,1 0 0,-1 0 0,1 0 0,-1 0 16,3 0 0,2 0 0,1 0 0,-1 0 0,1 0 15,2 0 0,-1 0 0,1 0 0,3 0 0,-3 0 0,2 0 16,-2 0 0,2 0 0,1 0 0,-4 0 15,4 0 0,-3-3 0,2 0 0,0 3 0,1-2 16,2-1 0,-3 1 0,0-1 0,3 3 0,0-2 0,0-1 16,0 0 0,0 1 0,-3-1 0,3 1 0,0-1 15,2 1 0,1-1 0,-1 0 0,0 1 0,3-1 16,2 1 0,1-1 0,-3 1 0,-3-1 0,3 1 16,0-4 0,-3 1 0,0 3 0,1-3 0,-3 2 15,-1 0 0,4-2 0,-3 3 0,0-1 0,-1 1 16,1-1 0,0 0 0,-2 1 0,1-3 0,-4 2 15,3 1 0,-1-1 0,0 3 0,1-3 0,2 3 16,0 0 0,-1 0 0,1 0 0,0 0 0,2 0 0,1 0 16,-1 0 0,-2 0 0,0 0 0,0 0 0,0 0 15,-5 0 0,2 0 0,-2 0 0,0 0 16,0 0 0,-3 0 0,0 0 0,1 0 0,-1 0 16,1 0 0,-1 0 0,-2 0 0,0 0 0,0 3 0,-3-3 15,1 0 0,-1 0 0,0 0 0,-2 0 0,0 0 16,0 0 0,-2 0 0,-1 0 0,-2 0 0,0 0 15,0 0 0,0 0 0,0 0 0,-3 0 0,1 0 16,-1 0 0,-2 0 0,0 0 0,-2 0 0,-1 0 16,1 0 0,-1 0 0,1 0 0,-1 0 0,-2 0 15,3 0 0,-3 0 0,0 0 0,0 0 0,0 0 16,0 0 0,0 0 0,0 0 0,0 0 0,0 0 16,0 0 0,0 0 0,0 0 0,0 0 0,0 0 15,-3 0 0,-2 0 0,0 0 0,0 0 0,-2 0 16,-1 0 0,-2 0 0,-2 0 0,-1 0 0,1 3 15,0-3 0,-3 2 0,-5-2 0,2 3 0,-2-3 0,0 0 16,-2 2 0,0 1 0,-1-3 0,-2 0 0,0 2 16,-2-2 0,0 0 0,-1 0 0,1 3 15,0-3 0,-1 3 0,-2-3 0,0 0 0,1 2 0,-1-2 16,-3 0 0,1 3 0,-3-3 0,3 0 0,-3 0 16,3 2 0,-3-2 0,2 3 0,1-3 0,0 2 15,-3-2 0,0 0 0,3 0 0,-1 3 0,-1-3 16,1 0 0,-2 0 0,0 0 0,3 0 0,-3 0 15,3 0 0,-3 0 0,3 0 0,-3 0 0,0 0 16,0 0 0,0 0 0,3 0 0,-3 0 0,3 0 16,-1 0 0,1 0 0,2 0 0,-2 0 0,2 0 15,0-3 0,0 1 0,0 2 0,1-3 0,-1 1 0,2 2 16,1 0 0,0-3 0,-1 3 0,1-2 16,-1-1 0,4 3 0,-4-3 0,6 3 0,-3 0 15,3-2 0,-1-1 0,-2 3 0,3 0 0,-1 0 0,1-2 16,0 2 0,-1 0 0,1-3 0,-1 3 0,1-2 15,0-1 0,-1 3 0,1-3 0,-1 3 0,4 0 16,-4 0 0,3 0 0,0-2 0,0 2 0,0-3 16,3 3 0,0 0 0,-1 0 0,1 0 0,-1-2 15,3 2 0,-2 0 0,2-3 0,0 3 0,-2 0 16,2 0 0,0 0 0,0 0 0,0 0 0,3 0 16,-1-2 0,1 2 0,-1 0 0,1 0 0,4 0 15,-2-3 0,3 3 0,-3 0 0,2 0 0,1 0 0,0 0 16,-1 0 0,3 0 0,0 0 0,0 0 0,0 0 15,3 0 0,-1 0 0,3 0 0,-2 0 16,2 0 0,0 0 0,-3 3 0,1-1 0,2 1 16,0 2 0,0-3 0,0 4 0,0-4 0,0 1 0,0-1 15,0 3 0,2-2 0,6 2 0,-3-2 0,2 2 16,1-3 0,-1 4 0,1-4 0,1 3 0,1-2 16,0 2 0,0-2 0,0-1 0,3 1 0,-1-1 15,3 1 0,-2-3 0,2 0 0,-1 0 0,1 0 16,0 0 0,0 0 0,0 0 0,0 0 0,0 0 15,0 0 0,0 0 0,2 0 0,1 0 0,-1 0 16,1 0 0,1 0 0,1 0 0,3 0 0,-1 0 16,1 0 0,1 0 0,1 0 0,3-3 0,-1 3 15,3 0 0,-3 0 0,1 0 0,-1 0 0,-2 0 16,0 0 0,0 0 0,0-2 0,0 2 0,-3 0 16,0 0 0,1 0 0,-1 0 0,-2 0 0,0 0 0,0 0 15,0 0 0,0 0 0,-3 0 0,3 0 0,-3 0 16,1 0 0,2 0 0,-3 0 0,1 0 15,-1 2 0,0 1 0,1-1 0,-3-2 0,0 3 0,-5-1 16,0 1 0,0-3 0,-3 0 0,1 0 0,-1 3 16,-5-1 0,1-2 0,-1 0 0,1 0 0,-1 0 15,1 0 0,-3 0 0,0 0 0,0 0 0,0 0 16,2 0 0,-2 0 0,0 0 0,0 0 0,0 0 16,0 0 0,0 0 0,0 0 0,0 0 0,-5 0 0,0 3 15,0-3 0,1 0 0,-1 2 0,-3 1 16,1-1 0,-1 1 0,-2 2 0,0 0 0,-2-2 15,-1 2 0,1 0 0,-1 3 0,1 0 0,-3-1 0,3 1 16,-1 0 0,1-3 0</inkml:trace>
  <inkml:trace contextRef="#ctx0" brushRef="#br0">9567 6386 0,'5'2'0,"2"-2"0,-2 0 0,0 0 0,3 0 16,-3 0 0,2-2 0,0-1 0,1 1 0,-1-1 16,1 1 0,-1-1 0,1 1 0,-1-1 0,3 0 0,0 1 15,0-1 0,0 3 0,0-2 0,0 2 0,0 0 16,5 0 0,-3 0 0,3 0 0,0 0 0,0 0 16,0 0 0,0 0 0,0 0 0,2 0 0,1 0 15,-1 0 0,1 0 0,2 0 0,-1 0 0,4-3 16,-3 3 0,2 0 0,1 0 0,-1 0 0,0 0 15,1-2 0,-1 2 0,3-3 0,0 0 0,0 3 16,0-2 0,0-1 0,-1 3 0,-1-2 0,-1 2 16,1-3 0,-6 3 0,0-2 0,1-1 0,-1 0 0,1 3 15,-3 0 0,0-2 0,-5-1 0,2 1 16,-2-1 0,0 1 0,0-1 0,-3 0 0,1 3 16,-3-2 0,-3-1 0,3 3 0,-2 0 0,-1 0 0,1-2 15,-3 2 0,0 0 0,0-3 0,0 3 0,0 0 16,0-2 0,0 2 0,0 0 0,0-3 15,0 3 0,0 0 0,-5-2 0,0 2 0,0 0 0,-3 0 16,1 0 0,-3 0 0,-3 0 0,1 0 0,0 0 16,-3 0 0,0 0 0,0 0 0,0 0 0,-5 0 15,3 2 0,-3 3 0,0 0 0,0-2 0,0 2 16,-3 0 0,1 0 0,0-2 0,-1 2 0,1-2 16,-1 2 0,1 0 0,0-3 0,-3 4 0,0-1 15,2 0 0,-1 0 0,1 0 0,-2 0 0,0 0 16,1-2 0,-4 2 0,6 0 0,-3 0 0,2-2 15,1 2 0,0-2 0,-1 2 0,1 0 0,2 0 0,3-2 16,2 2 0,0-3 0,0 1 0,5-1 0,2 1 16,1-3 0,2 0 0,0 0 0,0 3 15,5-3 0,0 0 0,0 2 0,0-2 0,0 0 16,0 0 0,0 0 0,0 3 0,0-3 0,0 2 0,2 1 16,3-1 0,3-2 0,-1 0 0,3 0 0,0 0 15,5 0 0,0 0 0,0 0 0,5 0 0,0 0 16,2 0 0,1 0 0,-1 0 0,0 0 0,1 0 15,-1 3 0,-2 0 0,-2-3 0,-1 0 0,0 2 16,1 1 0,-1-3 0,-4 0 0,-1 0 0</inkml:trace>
  <inkml:trace contextRef="#ctx0" brushRef="#br0">10022 4371 0,'8'0'16,"-6"0"0,1 0 0,-1-2 0,1-4 0,-1 1 15,-2-2 0,0 1 0,3-1 0,-3 4 0,0-2 16,0-3 0,0 3 0,0-3 0,0 1 0,0-1 16,0 0 0,0 1 0,0-1 0,0 0 0,0 1 0,-3-1 15,1 0 0,-1 0 0,3 1 0,-5-1 0,3 0 16,-1 1 0,-2-1 0,3 0 0,-3 1 0,2-1 16,1 3 0,-3-3 0,2 0 0,-2 3 0,3 0 15,-3 0 0,2-3 0,-2 3 0,0 0 0,3 0 16,-3 0 0,0 0 0,0-1 0,0 1 0,0 3 15,-3-1 0,1 1 0,2-1 0,-2 3 0,-1 0 16,3 0 0,-2 0 0,-1 0 0,3 0 0,-2 5 16,-1 0 0,1 0 0,-1 3 0,1 0 0,-1 5 0,1 0 15,-1-1 0,1 1 0,0 0 0,-1 2 16,1 3 0,-1 0 0,1 3 0,-1-1 0,1-2 16,2 3 0,0-3 0,0 0 0,0 2 0,2-2 0,3-2 15,0-1 0,0 1 0,0-1 0,0-2 16,0 0 0,0-6 0,0 1 0,0 0 0,3-1 15,-1 1 0,3 0 0,-2-3 0,2 0 0,0 0 0,0 0 16,0-2 0,2-3 0,1 2 0,-1-2 0,1 3 16,-1-3 0,1 0 0,1 0 0,1 0 0,0 0 15,3 0 0,-1 0 0,1 0 0,-1-3 0,-2 1 16,3-6 0,-3 1 0,-1-1 0,1 0 0,0 0 16,0-2 0,0 0 0,0-3 0,0 0 0,0 0 15,-2 1 0,-1-4 0,1 1 0,-1 2 0,-5 0 16,3 0 0,-2 0 0,2-2 0,-3 2 0,1 3 15,-1 0 0,1-1 0,-1 1 0,1 0 0,-3 0 0,0-1 16,0 4 0,0-1 0,0 3 0,0-3 0,0 6 16,0-1 0,0 0 0,0 1 0,0-1 15,0 1 0,0 2 0,0 0 0,-3 0 0,1 0 0,-1 0 16,-2 0 0,3 0 0,2 5 0,-3 0 0,-2 0 16,3 0 0,-1 3 0,1 0 0,0-1 0,-1 1 15,1 0 0,-1-1 0,3 1 0,-2 5 0,-1 0 16,3-3 0,-2 0 0,2 3 0,0 0 0,0 0 15,0 0 0,0-1 0,0 1 0,0-2 0,0 1 16,0-1 0,0-1 0,0 0 0,0 0 0,2 1 16,1-4 0,2 4 0,-3-1 0,3-2 0,2-1 15,-2 1 0,3 0 0,-3-1 0,0-1 0,2-1 16,1 0 0,-1 0 0,-2 0 0,3-2 0,-3-1 0,2-2 16,1 3 0,-3-3 0,0 0 0,2 0 0,1 0 15,-4 0 0,4 0 0,-1 0 0,1 0 16,-1 0 0,1-3 0,-3 1 0,2-1 0,1 1 0,-3 2 15,2-3 0,1 0 0,-1 1 0,1 2 0,-1-3 16,1 1 0,1-1 0,1 1 0,-2-4 16,2-1 0,-3-1 0</inkml:trace>
  <inkml:trace contextRef="#ctx0" brushRef="#br0">12299 6440 0,'-5'0'0,"3"0"0,2-3 15,0 1 0,0-1 0,0 1 0,0-1 0,2 0 0,-2 1 16,3-1 0,-3 1 0,2-1 0,-2 1 0,0-1 16,0 0 0,0 1 0,0-1 0,0 1 0,0-1 15,0 1 0,0 2 0,0-3 0,0 3 0,0-3 16,0 3 0,0 0 0,0 0 0,0-2 0,0 2 15,0 0 0,0 0 0,0 0 0,0 0 0,0 0 16,0 0 0,0 0 0,3 0 0,-1 0 0,1 0 16,-1 0 0,3 0 0,3 0 0,-3 0 0,2 0 15,1 2 0,-1-2 0,1 3 0,-1 0 0,0-1 0,1 1 16,2-1 0,0 1 0,0-3 0,0 2 0,5 1 16,-3 0 0,3-1 0,0-2 0,0 3 15,2-1 0,1-2 0,-1 3 0,1-3 0,2 0 0,-1 0 16,1 0 0,3 0 0,-3 0 0,0 0 0,-1 0 15,-1 0 0,4 0 0,-4 0 0,2-3 0,-3 1 16,0-1 0,1 1 0,-1-1 0,1 0 0,-1 1 16,-2-1 0,0-2 0,0 3 0,-5-1 0,0 0 15,0 1 0,0-1 0,-3 1 0,1-1 0,-6 1 16,1-1 0,-1 3 0,1 0 0,-3-2 0,0 2 16,0 0 0,0 0 0,0 0 0,-3 0 0,-2 0 15,0 0 0,-2 0 0,-6 0 0,1 0 0,-1 0 0,-2 0 16,1 0 0,-4 0 0,1 0 0,-3 0 15,0 0 0,0 0 0,0 2 0,-2 1 0,-1 2 0,1-3 16,-1 3 0,-1-2 0,-1 0 0,0 2 0,-3-3 16,1 1 0,2 2 0,-2-2 0,-1 2 0,4 0 15,-1-3 0,2 4 0,1-1 0,-1-3 0,1 1 16,0-1 0,4 1 0,3 0 0,0-1 0,5-2 16,3 3 0,-1-3 0,4 2 0,4 1 0,0-3 15,0 2 0,0 1 0,0 0 0,0-1 0,0 1 16,4-1 0,4 1 0,-1-1 0,1 1 0,2-3 15,2 0 0,3 0 0,0 0 0,3 0 0,-1 0 16,5 0 0,1 0 0,-1 0 0,1 0 0,-1 0 0,0 0 16,1 0 0,-3 0 0,0 0 0,-3 0 15,0 0 0,1 0 0,-1 0 0,-2 0 0,-5-3 16,0 3 0,0 0 0,0-2 0,-2 2 0,-1 0 0,0-3 16,-4 3 0,-1 0 0,1 0 0,-1 0 0,1 0 15,-3-2 0,0 2 0,0 0 0,0 0 0,0 0 16,0 0 0,0 0 0,-5 0 0,0 0 0,-3 0 15,-4 0 0,0 0 0,-1 0 0,-2 0 0,0 0 16,0 2 0,-2-2 0,-3 3 0,5-3 0,0 2 16,0-2 0,0 3 0,3-3 0,2 0 0,2 2 15,1-2 0,2 0 0,5 3 0,0-3 0,0 3 16,0-1 0,0 1 0,0-1 0,0-2 0,2 3 0,3-1 16,3-2 0,-1 0 0,3 0 0,3 0 0,2 0 15,0 0 0,0 0 0,2 0 0,0 0 16,1 0 0,-1 0 0,3 0 0,-2 0 0,1-2 0,-1-1 15,2 1 0,-3-1 0,3 1 0,-2-1 0,-1 0 16,0 1 0,-2-1 0,0 1 0,-5-1 16,0 1 0,0 2 0,-2 0 0,-1 0 0,-4 0 0,-1 0 15,1 0 0,-1 0 0,-2 0 0,0 0 16,0 0 0,0 0 0,-5 0 0,0 0 0,-2 0 16</inkml:trace>
  <inkml:trace contextRef="#ctx0" brushRef="#br0">12389 3098 0,'-8'-5'0,"1"0"0,2 2 0,0 1 0,5-1 15,-2 0 0,2 1 0,0 2 0,-3 0 0,3 0 16,0 0 0,0 0 0,-2 0 0,2 0 0,-3 2 15,1 4 0,-1 1 0,1 1 0,-1 5 0,-2 0 16,0 5 0,3 2 0,-3 1 0,2 4 0,1 4 16,-3 1 0,2 1 0,1 0 0,2 2 0,-3 3 15,-2-2 0,3 2 0,-1 0 0,3-1 0,-2 1 16,-1 0 0,3 3 0,0-1 0,0 1 0,0-1 16,0-2 0,0 0 0,0 0 0,0 0 0,0-5 15,0 0 0,0-3 0,0 0 0,0-5 0,0 0 16,0 0 0,0-2 0,0 0 0,0-6 0,0 0 15,0 1 0,0-3 0,0-1 0,-2-1 0,2-4 0,-3 1 16,1-3 0,-1 0 0,3 0 0,-2 1 0,2-6 16,-3 0 0,3 2 0,0-2 0,-2 3 15,2-3 0,0 5 0,0-5 0,0 0 0,-3 0 0,3 0 16,-2 0 0,2 0 0,0 0 0,0-5 0,-3 0 16,3-3 0,-2 0 0,-1 0 0,3 1 0</inkml:trace>
  <inkml:trace contextRef="#ctx0" brushRef="#br0">12264 3765 0,'0'-5'0,"3"0"0,-1 3 15,1-1 0,-1 0 0,6 1 0,-1-1 16,1 3 0,-1 0 0,1 0 0,-1 0 0,1 0 0,2 3 15,0 2 0,0 0 0,0 0 0,-1 0 0,4 0 16,-1 3 0,-2 0 0,0 2 0,0 0 0,0 1 16,0-1 0,0 3 0,0 0 0,0-1 0,0 1 15,0 0 0,0-3 0,0 3 0,-3 0 0,3 0 16,-2 0 0,-1 0 0,1-1 0,-1 1 0,1 0 16,-1 0 0,-2 0 0,-3 0 0,1-1 0,-1-1 15,1-1 0,-1 0 0,1 0 0,-3 1 0,0-1 16,0 0 0,0-2 0,-3 2 0,-2 0 0,0 1 15,-2-1 0,0-2 0,-1 2 0,-4-2 0,-1-1 16,1 1 0,-1 0 0,1-1 0,2-1 0,-3-1 16,4-3 0,-1 3 0,2-2 0,-2 0 0,3-1 0,-1 1 15,1-1 0,-3-2 0,2 0 0,1 3 0,-1-3 16,1 0 0,-1 0 0,1 0 0,0-3 0</inkml:trace>
  <inkml:trace contextRef="#ctx0" brushRef="#br0">12926 3886 0,'3'5'0,"-1"-5"16,-2 0 0,0 0 0,0 0 0,0 0 0,0 3 15,0 2 0,0 0 0,0 0 0,0 0 0,0 0 16,0 3 0,0 5 0,0 0 0,-5 0 0,3 2 16,-3 3 0,0 0 0,0 2 0,0-2 0,3 0 15,-3 0 0,2-2 0,-2-1 0,3 3 0,-1-3 16,3 1 0,0-1 0,0-2 0,0 0 0,0-3 15,0-2 0,0 0 0,0-1 0,0-2 0,3 1 16,-1-6 0,3 0 0,0 0 0,0 0 0,3 0 0,-3 0 16,-1 0 0,4-6 0,-3-1 0,0-4 15,0 1 0,0 0 0,0-3 0,0-2 0,0-1 16,-3-2 0,3 3 0,-2-3 0,-1-3 0,1 1 0,-1-3 16,1 2 0,-1 1 0,1-3 0,-1 0 0,-2 2 15,0-2 0,0 0 0,0 2 0,0 1 0,0-1 16,0 3 0,0 0 0,-5 3 0,0-1 0,0 6 15,0 0 0,-2 2 0,-1 1 0,1 4 0,-1 0 16,1 1 0,-1 2 0,1 0 0,0 0 0,2 5 16,-3 0 0,3 3 0,0 0 0,0 2 0,0 0 15,0 3 0,0 0 0,0 0 0,5 2 0,-2 0 16,2 1 0,0-3 0,0-1 0,0 1 0,0-5 0</inkml:trace>
  <inkml:trace contextRef="#ctx0" brushRef="#br0">13260 3860 0,'2'5'0,"1"-2"0,-1-3 15,-2 0 0,3 0 0,-3 3 0,0 2 0,0 0 16,0 0 0,0 0 0,0 3 0,0 5 0,0-1 15,0 1 0,-3 3 0,1-1 0,-3 3 0,0 3 16,0-1 0,0-2 0,0 0 0,0 0 0,0 0 16,3-3 0,-3 1 0,2-1 0,1 1 0,2-4 0,-3-1 15,3-4 0,0 1 0,0 0 0,0-3 0,0 0 16,0-5 0,5 0 0,3 0 0,-1 0 0,3 0 16,0-2 0,0-4 0,0-1 0,2-4 15,1-1 0,-1-4 0,-2-2 0,5 0 0,-5-2 0,3 2 16,-4-5 0,1 0 0,0-1 0,0-1 0,0 2 15,-2-3 0,-1 0 0,-2 1 0,0-1 0,-2 0 16,-1 1 0,1 2 0,-1-1 0,-2 7 0,0-1 16,0 2 0,0 1 0,0 4 0,0 1 0,-5 0 0,3 2 15,-3 1 0,0 1 0,0 1 0,0 3 16,0-1 0,0 3 0,-3 0 0,1 0 0,-1 0 16,3 0 0,-2 3 0,-1 2 0,1 0 0,2 3 15,-2-1 0,2 1 0,0 0 0,0-1 0,0 1 0,2 0 16,3 0 0,0-1 0,0 1 0,0-3 0</inkml:trace>
  <inkml:trace contextRef="#ctx0" brushRef="#br0">13698 3024 0,'0'5'0,"0"0"16,0 0 0,0 0 0,0 3 0,0 2 0,0 5 0,0 6 16,0 2 0,-3 5 0,-1 3 0,-1 5 0,0 3 15,0 4 0,-3 1 0,-2-1 0,-2 4 0,-1-1 16,1 0 0,-1 5 0,-2 1 0,1-1 0,-1 0 15,0 1 0,2-3 0,1-1 0,-1-2 0,1 1 16,2-4 0,2-2 0,1-5 0,0-2 0,-1-4 16,3-1 0,0-6 0,3-3 0,-1 1 0,3-6 15,-2 1 0,2-1 0,0-2 0,0-5 0,0-1 16,0 1 0,0-5 0,0-3 0,0 0 0,0 0 0,0 0 16,0-3 0,2-5 0,1-5 0,4-2 0</inkml:trace>
  <inkml:trace contextRef="#ctx0" brushRef="#br0">14024 3557 0,'7'0'0,"-4"0"0,-1 0 16,-2 0 0,0 0 0,0 0 0,0 0 0,0 0 15,0 0 0,0 0 0,0 0 0,-5 6 0,0-1 16,1 0 0,-4 3 0,1-1 0,-3 1 0,0 0 16,-3-1 0,3 1 0,-2-3 0,-1 3 0,1 0 15,-1-1 0,1 1 0,0 2 0,-1-2 0,1 0 0,-1 2 16,1 0 0,-1-2 0,1 0 0,0-1 0,-1 1 16,1 0 0,2-1 0,2-1 0,1-1 15,-1 0 0,1 0 0,-1 3 0,1-3 0,-1 0 0,3 3 16,0-1 0,0 1 0,3-3 0,-1 0 0,1 0 15,0 1 0,2-1 0,0 0 0,0 0 0,0-3 16,0 4 0,0-4 0,0-2 0,0 3 0,0-1 16,0-2 0,0 3 0,0-1 0,0 1 0,0-3 15,0 3 0,0-1 0,0 1 0,0-1 0,0-2 16,0 3 0,0-3 0,0 2 0,0-2 0,0 3 16,2 0 0,0-3 0,-2 2 0,3-2 0,-1 3 15,1-1 0,-1-2 0,1 0 0,-1 3 0,3-1 0,0 1 16,0-3 0,0 0 0,3 3 0,-3-1 0,2 1 15,1-1 0,-1 3 0,1-2 0,-1 2 16,3 0 0,0 0 0,0 0 0,0 1 0,0-1 0,0 0 16,0 0 0,0 0 0,2 0 0,-2 0 0,3 1 15,-3-1 0,-1 0 0,1 0 0,3 0 0,-3 0 16,0 0 0,0 0 0,0 1 0,0-1 0,0 0 16,0-3 0,0 1 0,-1-3 0,1 3 0,-2-1 15,2 1 0,0-1 0,0-2 0,-3 0 0,3 0 16,0 0 0,-2 3 0,2-3 0,-3 0 0,1 0 15,-1 0 0,0 0 0,-2 0 0,-2 0 0,2 0 16,0 0 0,-3 0 0,1 0 0,2 0 0,-3 0 0,1 0 16,-1 0 0,1 0 0,-1-3 0,1 1 0,-1 2 15,1 0 0,-1-3 0,1 3 0,-1-2 16,1 2 0,-1 0 0,1 0 0,-1 0 0,1 0 16,-1 0 0,1 0 0,-1 0 0,3 0 0,0 0 0,0 0 15,-2 5 0,-1 2 0,1 1 0,-3 5 0,0-5 16,-8-1 0,-4-2 0</inkml:trace>
  <inkml:trace contextRef="#ctx0" brushRef="#br0">10906 6283 0,'-5'0'0,"0"0"16,5-2 0,-3-1 0,3 1 0,-2-1 0,2 0 15,0 1 0,-3-1 0,3 1 0,-2-1 0,2 1 16,0-1 0,-3 0 0,3 1 0,-2-1 0,-1 1 16,3-1 0,-2 1 0,-1-1 0,3 0 0,-2 1 15,-1 2 0,3 0 0,-2 0 0,2 0 0,-3 0 16,3 0 0,0 0 0,0 0 0,0 0 0,0 0 15,0 0 0,0 0 0,0 0 0,0 0 0,0 0 0,0 0 16,0 2 0,0 1 0,3 0 0,-1-1 0,3 1 16,3-3 0,-3 2 0,2 1 0,1-1 15,-1-2 0,1 3 0,2 0 0,-1-1 0,1 1 0,0 2 16,3-3 0,2 1 0,0 0 0,0-1 0,2-2 16,0 3 0,1-1 0,2 1 0,2-1 0,1 1 15,-3 0 0,2-1 0,-2 1 0,0-1 0,2 1 16,-2-1 0,0-2 0,0 5 0,0-2 0,0 0 15,-3-1 0,1-2 0,-1 0 0,0 0 0,-2 3 16,0-1 0,0 1 0,0-3 0,-2 2 0,-1 1 16,-2-3 0,0 3 0,0-3 0,0 2 0,-3-2 15,1 0 0,-3 0 0,-3 0 0,1 0 0,-1 0 16,1 0 0,-1 0 0,-2 0 0,0 0 0,0 0 0,0 0 16,0 0 0,0 0 0,0 0 0,-5 0 0,0 0 15,0 0 0,-2 0 0,-6 0 0,1 0 0,-1 0 16,1 0 0,0 0 0,-3 0 0,0 0 0,0 0 15,-3 0 0,1 0 0,-3 0 0,0 0 0,0 3 16,0-1 0,0 3 0,0 1 0,1-1 0,-1 0 16,0 0 0,0 0 0,0 0 0,5 3 0,0-3 15,0 3 0,3-3 0,2 0 0,2 0 0,-2 3 0,3-3 16,-1 0 0,3 0 0,0 0 0,5-2 16,-2 0 0,2-1 0,0 1 0,0-1 0,0-2 15,0 3 0,0-1 0,0 1 0,0 2 0,0-2 0,2-1 16,3 3 0,3-2 0,-1 2 0,1-2 0,-1-1 15,3-2 0,3 0 0,2 3 0,-1-3 16,1 0 0,0 2 0,3-2 0,-1 0 0,3 0 0,0 0 16,0 0 0,-3 0 0,3 0 0,0 0 0,-2-2 15,-1-1 0,0 1 0,-2-1 0,0 0 0,0 1 16,0-1 0,-5 1 0,0 2 0,0 0 0,0-3 16,0 3 0,0-2 0,-3-1 0,-4 3 0,-1 0 15,1 0 0,-1 0 0,1-2 0,-1 2 0,-2 0 16,0 0 0,0-3 0,0 3 0,0-3 0,0 3 15,-5-2 0,0-1 0,-2 1 0,-3 2 0,-3-3 16,1 3 0,-3-2 0,0-1 0,0 0 0,-5 3 0,3 0 16,-3 0 0,3-2 0,-3 2 0,0-3 15,2 3 0,-2 0 0,1 0 0,-1 0 0,0 0 16,0-2 0,0 2 0,2-3 0,-1 3 0,4 0 16,0 0 0,0 0 0,2 0 0,1 0 0,4 0 0,1 0 15,2 0 0,2 0 0,3 0 0,0 0 0,-2 0 16,2 0 0,0 0 0,0 0 0,0 0 0,0 0 15,0 0 0,2 3 0,6-1 0,-1 1 0,1 2 16,2 0 0,2-2 0,3 2 0,0-3 0,0 4 16,2-4 0,3 1 0,0 2 0,3-5 0,-3 2 15,0-2 0,-1 0 0,-1 0 0,2 0 0,-3 0 16,1 0 0,-1 0 0,-2 0 0,0 0 0,0 0 16,-3 0 0,-2 0 0,0 0 0,0 0 0,0 0 15,0 0 0,-3 0 0,1 0 0,-6 0 0,1 0 16,-1 0 0,1 0 0,-1 0 0,-2 0 0,0 0 15,0 0 0,0 0 0,0 0 0,0 0 0,0 0 0,0 0 16,-5 0 0,-2 0 0,-1 0 0,1 0 0,-5 3 16,-1 2 0,3-2 0,-2 2 0,-1-3 15,3 1 0,0-3 0,3 0 0,-1 0 0</inkml:trace>
  <inkml:trace contextRef="#ctx0" brushRef="#br0">10968 2970 0,'0'5'15,"0"-3"0,0-2 0,2 0 0,1 0 0,-1 0 16,3 0 0,0 0 0,0 0 0,0 0 0,0 0 0,-2 0 15,-1 0 0,3 0 0,-2 0 0,-1 0 0,1 0 16,2 0 0,0 0 0,0 0 0,0 0 0,0 0 16,2 0 0,0 0 0,1 0 0,-1 0 0,1 0 15,2 0 0,0-2 0,2-1 0,1 1 0,-1-1 16,3 1 0,0-1 0,-3 0 0,3-2 0,0 0 16,0 3 0,0-1 0,0-2 0,0 2 0,-3-2 15,3 0 0,-2 0 0,-1 2 0,-2-2 0,3 0 16,-3 2 0,0 1 0,0-3 0,-1 2 0,1 1 0,-2-1 15,-1 1 0,1-1 0,-1 0 0,-4 1 0,2-1 16,-3 3 0,1-2 0,-1 2 0,1 0 16,-1 0 0,1 0 0,-3 0 0,0 0 0,2 0 0,-2 0 15,0 0 0,0 0 0,0 0 0,0 0 0,0 0 16,0 0 0,0 0 0,0 0 0,0 0 0,0 0 16,0 0 0,-2 0 0,-3 5 0,0 0 0,0 0 15,0 0 0,0 0 0,0 0 0,0 3 0,0 0 16,0 0 0,0 2 0,0 0 0,-3 3 0,1-3 15,2 3 0,-2 0 0,-1-3 0,1 3 0,-1 0 16,1 0 0,-1-1 0,1 4 0,-1-3 0,1 2 16,-1 1 0,1-1 0,-1 3 0,1 0 0,-1-3 15,1 1 0,0 2 0,-1-3 0,1 0 0,-1 1 16,1-1 0,-1 3 0,1-2 0,-1-1 0,1 0 16,-1 1 0,1-3 0,2-1 0,-3 1 0,3-2 0,-2-1 15,2-2 0,0-1 0,-2 4 0,-1-1 0,3-3 16,-2 1 0,-1 2 0,1-2 0,-1 2 0,1-2 15,-1 0 0,3 0 0,0-3 0,0 0 0,0-5 16,0 0 0,5 0 0,-2 0 0</inkml:trace>
  <inkml:trace contextRef="#ctx0" brushRef="#br0">11055 3031 0,'-5'-7'0,"0"-1"15,3 5 0,-1 1 0,1-1 0,-1 1 0,3-1 16,0 0 0,-2 3 0,-1-2 0,3 2 0,0-3 0,-2 3 16,2 0 0,0 0 0,0-2 0,0 2 0,-3 0 15,3 0 0,0 0 0,0 0 0,0 0 0,0 0 16,0 0 0,0 0 0,0 0 0,0 0 0,0 2 15,0 1 0,-2 2 0,2 0 0,0 0 0,0 0 16,0 1 0,0-1 0,0 2 0,0 1 0,0 0 16,0 2 0,0 0 0,0 3 0,0 0 0,0 0 15,0 2 0,0 1 0,0-1 0,0 3 0,0 3 16,0-3 0,0-1 0,0 1 0,0-2 0,0 2 0,0-3 16,0 1 0,2-1 0,1 0 0,-1-2 0,-2 0 15,3 0 0,-1 0 0,1-6 0,-1 4 16,1-4 0,-3 1 0,2 0 0,-2 0 0,2-1 0,-2-2 15,0 0 0,0 1 0,0-1 0,0 0 0,0 0 16,0-2 0,0-1 0,0 3 0,0-5 0,0 3 16,0 2 0,0 0 0,-2 0 0,0 0 0,-3-2 15,0 2 0,0-2 0,2-3 0,-2 0 0</inkml:trace>
  <inkml:trace contextRef="#ctx0" brushRef="#br0">11087 4007 0,'0'-8'15,"0"0"0,0 6 0,0-1 0,0 1 0,0-1 16,0 0 0,0 1 0,0-1 0,0 1 0,0-1 16,0 3 0,0-2 0,0 2 0,-2 0 0,-1 0 15,1 0 0,-1 0 0,1 0 0,-1 0 0,1 0 0,-1 0 16,1 5 0,-1 0 0,1 0 0,-1 0 0,1 3 16,-3-1 0,2 1 0,1 2 0,-3 1 15,3 2 0,-1-3 0,3 3 0,0-3 0,-2-2 0,2 2 16,0 0 0,0 0 0,0 1 0,0-4 0,0 1 15,2 0 0,6-1 0,-1 1 0,0 0 0,1 0 16,2-3 0,0 0 0,0-3 0,0 1 0,-3-3 16,3 0 0,-2 0 0,-1 0 0,3 0 0,-3 0 15,1 0 0,-1 0 0,1-3 0,-1-4 0,1 2 16,-1-1 0,-2-1 0,3-1 0,-3 0 0,0 1 16,0-4 0,-3 1 0,3 0 0,-2 0 0,-1-1 15,1 1 0,-1 0 0,1 0 0,-1-3 0,-2 0 0,0 0 16,0 0 0,0 0 0,0 1 0,-2 1 0,-3-2 15,0 3 0,0 0 0,0 0 0,-3-1 0,1 1 16,-3 2 0,-3 3 0,3 0 0,-2 3 0,-1-1 16,1 3 0,-3 0 0,0 0 0,3 0 0,-3 0 15,0 5 0,2 0 0,1 0 0,0 3 0,-1 2 16,6 3 0,-1 0 0,1 0 0,-1 0 0,3 2 16,5 3 0,-2 0 0,2 0 0,0 0 0,0-3 15,0 1 0</inkml:trace>
  <inkml:trace contextRef="#ctx0" brushRef="#br0">12474 8681 0,'-5'2'0,"5"-2"0,0 0 15,0 0 0,0 0 0,0 0 0,0 0 0,0 0 16,0 0 0,0 0 0,0 0 0,2-2 0,-2 2 16,0 0 0,0 0 0,3 0 0,-3 0 0,0 0 15,0 0 0,0 0 0,2 0 0,-2 0 0,3 0 0,-1 0 16,0 0 0,1 0 0,-1 0 0,1 0 0,2 0 15,0 0 0,2 0 0,1 0 0,-1 0 16,1 0 0,-1 0 0,1 0 0,2 0 0,0 0 0,0 0 16,0 0 0,-1 0 0,4 0 0,-1 0 0,3 0 15,-2 0 0,2 0 0,0 0 0,0 0 0,-1 0 16,4 0 0,-1 0 0,1 0 0,4 0 0,1 0 16,-1 0 0,0 0 0,1 0 0,2 0 0,-1 0 15,1 0 0,0 0 0,0 0 0,-2 0 0,1 0 16,-1 0 0,-1 0 0,1 0 0,-1 0 0,0 0 15,1 0 0,-1 0 0,1 0 0,-1 0 0,0 0 16,3 0 0,-2 0 0,2 0 0,-1 0 0,-1 0 0,-1 0 16,3 0 0,-2 0 0,-1 0 0,0 0 15,1 0 0,-6 0 0,1 0 0,2 0 0,-3 0 16,0 0 0,1 0 0,-3 0 0,0 0 0,0 0 0,0 0 16,-6 0 0,4 0 0,-3 0 0,0 0 0,0 0 15,0 0 0,0 0 0,0 0 0,0 0 0,-3 0 16,1-3 0,-1 3 0,0 0 0,1 0 0,-3 0 15,-3 0 0,3 0 0,-2 0 0,-1 0 0,1 0 16,-1 0 0,1 0 0,-1 0 0,-2 0 0,0 0 16,0 0 0,0 0 0,0 0 0,0 0 0,0 0 15,0 0 0,-5 0 0,0-3 0,0 3 0,0 0 16,-2 0 0,-3 0 0,-2 0 0,2 0 0,-3 0 0,1 0 16,-1 0 0,1 0 0,-3 0 0,0 0 0,0 0 15,0 0 0,0 0 0,-5 0 0,3 0 16,-3 0 0,0 0 0,0 3 0,-2 0 0,-1-3 0,1 2 15,-3-2 0,-2 3 0,2-3 0,-3 2 0,1-2 16,0 3 0,2-3 0,0 0 0,-3 2 0,4-2 16,-1 3 0,0-3 0,0 0 0,3 0 15,-3 0 0,0 0 0,0 0 0,0 0 0,3 0 0,-1 0 16,-2 0 0,3 0 0,-1 0 0,1 0 0,0 0 16,-1 0 0,3 0 0,0 0 0,1 0 0,4 0 15,-3 0 0,3 0 0,0-3 0,0 3 0,0-2 16,3-1 0,0 3 0,-1 0 0,6-2 0,-1 2 0,1 0 15,-1-3 0,1 3 0,2 0 0,0 0 0,0 0 16,5 0 0,0 0 0,0-2 0,0 2 16,0 0 0,0 0 0,0 0 0,0 0 0,0 0 15,0 0 0,2 0 0,6 0 0,-1 0 0,1 2 0,2 1 16,0-3 0,2 0 0,3 2 0,0-2 0,0 0 16,0 0 0,2 0 0,3 3 0,3-3 0,-1 0 15,0 0 0,1 0 0,2 0 0,0 0 0,-1 0 16,4 0 0,2 0 0,0 0 0,-3 0 0,3 0 15,0 0 0,0 0 0,-1-3 0,1 1 0,0 2 16,0 0 0,0 0 0,-3-3 0,3 1 0,-3 2 16,-2 0 0,3-3 0,-3 0 0,-1 3 0,1-2 15,0-1 0,0 1 0,-2-1 0,-1 3 0,-2-2 16,0 2 0,0 0 0,-3-3 0,1 3 0,-1-3 16,0 3 0,-2 0 0,0 0 0,0-2 0,-5 2 15,0 0 0,0 0 0,-3-3 0,1 3 0,-3 0 0,-3 0 16,1 0 0,-1 0 0,1 0 0,-1 0 15,-2 0 0,0 0 0,0 0 0,0 0 0,0 0 16,0 0 0,-2 0 0,-3 0 0,-3 0 0,1 0 0,0 0 16,-3 0 0,-3 0 0,1 0 0,-1-2 0,1 2 15,-1 0 0,1 0 0,-1 0 0,-1 0 0,1-3 16,1 3 0,-3 0 0,2-2 0,-2 2 0,3 0 16,-1 0 0,1 0 0,0 0 0,-1 0 0,1 0 15,-1 0 0,1 0 0,-1 0 0,3 0 0,0 0 16,0 0 0,1 2 0,1-2 0,-2 3 0,3-3 15,-1 0 0,1 2 0,-1-2 0,3 0 0,0 0 16,0 0 0,0 3 0,0-3 0,0 0 0,3 0 0,2 0 16,0 0 0,0 2 0,0-2 0,0 0 15,0 0 0,0 0 0,0 0 0,0 0 0,0 0 16,5 3 0,2-3 0,1 0 0,2 0 0,0 0 0</inkml:trace>
  <inkml:trace contextRef="#ctx0" brushRef="#br0">9557 8709 0,'-5'-5'0,"2"2"0,3 1 16,0 2 0,0 0 0,0 0 0,0 0 0,0 0 16,0 0 0,0 0 0,0 0 0,0 0 0,0 0 15,3 0 0,-1 0 0,1 0 0,2 0 0,0 0 16,2 0 0,-2 0 0,0 0 0,3 0 0,-3 0 15,0 0 0,2 0 0,0 0 0,-2 0 0,3 0 16,-1 0 0,1 2 0,-1-2 0,1 3 0,-1-3 16,1 0 0,2 0 0,0 0 0,0 0 0,0 0 0,-1 0 15,4 0 0,2 0 0,-3 0 0,3 0 16,0 0 0,0 0 0,0 0 0,2 0 0,1 0 16,-1 0 0,1 0 0,4 0 0,-2 0 0,2 0 0,1-3 15,-1 1 0,1-1 0,-3 0 0,2 1 0,0-1 16,1 1 0,-3-1 0,0 1 0,2-4 15,-2 4 0,0-3 0,0 2 0,-3 1 0,1-4 0,-1 1 16,0 3 0,1-1 0,-1 1 0,-2-1 0,0 0 16,-2 1 0,-4-1 0,1 1 0,0-1 0,0 1 15,0-1 0,-2 3 0,-1-2 0,-2 2 0,-2-3 16,-1 3 0,1 0 0,-1 0 0,1 0 0,-3 0 16,0-3 0,0 3 0,0 0 0,0 0 0,0 0 15,-3 0 0,-2 0 0,0 0 0,-2 0 0,-3 0 16,0 0 0,-3 0 0,1 3 0,-3 2 0,0 0 15,0 0 0,-5 0 0,0 1 0,0-1 0,0 0 0,1 0 16,-4 0 0,1 3 0,-1-3 0,1 0 0,0 3 16,-1-3 0,3 0 0,0 0 0,0 3 0,1-3 15,4 0 0,0 3 0,0-3 0,0 0 0,2 0 16,3 0 0,3 1 0,-1-1 0,1 0 0,2-3 16,0-2 0,3 0 0,2 3 0,-3-3 0,3 3 15,0-1 0,0 1 0,0-3 0,0 2 0,0-2 16,0 3 0,0-1 0,0-2 0,3 3 0,-1-3 15,3 0 0,3 0 0,-1 0 0,0 0 0,1 0 0,2 0 16,0 0 0,0 0 0,2 0 0,1-3 16,2 3 0,0-2 0,-1 2 0,1 0 0,0 0 15,0 0 0,0 0 0,3 0 0,-1 0 0,0 0 0,3 0 16,-2 0 0,-1-3 0</inkml:trace>
  <inkml:trace contextRef="#ctx0" brushRef="#br0">11296 8639 0,'-5'3'0,"0"-3"0,3 0 15,2 0 0,-3 0 0,3 0 0,0 0 0,-2 0 16,2 0 0,-3-3 0,3 1 0,0 2 0,-2 0 15,2-3 0,-3 1 0,3 2 0,-2-3 0,2 3 16,-3 0 0,3 0 0,0 0 0,-2-2 0,2 2 0,0 0 16,-2 0 0,2 0 0,-3 0 0,3 0 15,0-3 0,-2 3 0,-1 0 0,3 0 0,0 0 16,-2 0 0,2 0 0,-3 0 0,1 0 0,-1 0 16,1 0 0,-1 0 0,1 0 0,-3 0 0,2 3 0,-2-1 15,0 1 0,0-1 0,0 1 0,0-1 0,0 4 16,0-4 0,0 1 0,0-1 0,-2 3 0,2-2 15,-3 2 0,1 0 0,0-2 0,-1 2 0,1 0 16,-1 0 0,1-2 0,-1 2 0,1 0 0,-1-2 16,1 2 0,-3 0 0,2-3 0,1 1 0,-1 2 15,1 0 0,0 0 0,-1 1 0,1-4 0,-1 3 16,1-2 0,-1 2 0,1-2 0,2-1 0,0 1 0,0 2 16,-3-3 0,3 1 0,0 0 0,0-3 0,0 2 15,0 1 0,3-3 0,-1 2 0,-2 1 16,5-3 0,-2 2 0,-1-2 0,1 0 0,2 3 15,0-3 0,-2 0 0,2 0 0,0 0 0,0 0 0,0 0 16,0 0 0,0 0 0,0 0 0,0 0 0,0 0 16,0 0 0,0 0 0,0 0 0,0 0 15,0 0 0,0 0 0,0 0 0,0 0 0,0 0 0,2 0 16,0 0 0,6 0 0,-1 0 0,1 0 0,-1 0 16,3 0 0,0 0 0,0 0 0,3 0 0,-1 0 15,3 2 0,0-2 0,0 0 0,0 0 0,2 0 16,-2 0 0,3 0 0,-1 0 0,0 0 0,1 0 0,-1 0 15,1 0 0,-1 0 0,-2 0 0,2-2 0,-2-1 16,0 1 0,0-1 0,0 3 0,0-2 16,-2-1 0,-1 1 0,0-1 0,-2 0 0,3 1 15,-3-1 0,0 1 0,0-1 0,0 1 0,-3-1 0,-2 0 16,3 1 0,-3-1 0,-3 1 0,1 2 16,-1 0 0,1-3 0,-1 3 0,1-2 0,-1 2 15,0 0 0,-2-3 0,0 0 0,0 3 0,0-2 0,0-1 16,0 1 0,0-1 0,-2 1 0,-3-1 0,3 0 15,-3 1 0,0-1 0,0-2 0,0 3 0,0-1 16,0-2 0,-3 0 0,1 2 0,-1-2 0,1 0 16,-3-3 0,-3 3 0,3 0 0,-2 0 0,0 0 15,-1 0 0,3-1 0,-2 4 0,-1-3 0,3 2 16,0 1 0,0-1 0,0 1 0,1-1 0,1 3 16,1 0 0,-1 0 0,1-3 0,-1 3 0,3 0 15,0 0 0,0 0 0,0 0 0,0 0 0,0 0 0,0 0 16,0 0 0,0 0 0,0 0 0,0 0 0,3 0 15,-1 0 0,-2 0 0,3 0 0,-1 0 16,1 0 0,0 0 0,-1 0 0,1 0 0,2 0 0,0 0 16,-3 0 0,3 0 0,0 0 0,0 0 0,0 0 15,-2 3 0,2-3 0,0 0 0,0 0 0,0 0 16,0 0 0,0 0 0,0 0 0,0 0 0,0 0 16,0 0 0,0 0 0,0 3 0,0-3 0,0 2 0,0-2 15,0 3 0,0-1 0,0-2 0,0 0 16,0 0 0,0 3 0,0-3 0,0 0 0,0 2 15,2-2 0,1 3 0,-1-3 0,1 2 0,-1-2 16,0 3 0,1 0 0,-1-1 0,1 1 0,2-1 0,0 1 16,0 2 0,0-2 0,0-3 0,2 2 0,-2-2 15,3 0 0,-3 0 0,2 0 0,1 0 16,-1 3 0,1-3 0,-1 0 0,1 0 0,-1 0 0,0 2 16,1 1 0,-1-3 0,1 0 0,-1 2 0,1-2 15,-1 0 0,1 0 0,-1 0 0,1 0 0,-1 0 16,1 0 0,-3 0 0,0 0 0,0 0 0,0 0 15,-3 0 0,3 0 0,-3 0 0,1 0 0,-1 0 16,1 0 0,-1 0 0,1 0 0,-1 0 0,-2 0 16,0 0 0,3 0 0,-3 0 0,0 0 0,0 0 15,0 0 0,0 0 0,0 0 0,0 0 0,0 0 16,0 0 0,0 0 0,0 0 0,0 0 0,0 0 0,0 0 16,0 0 0,-3-2 0,1 2 0,-3 0 15,2 0 0,-2 0 0,0-3 0,1 3 0,-1 0 16,0 0 0,0 0 0,-3 0 0,3 0 0,-2-2 0,-1 2 15,1 0 0,-1-3 0,1 3 0,-1 0 0,1 0 16,-1-2 0,1-1 0,-1 3 0,1-3 0,-3 3 16,0 0 0,0 0 0,-2 0 0,2 0 0,0 0 15,-3 0 0,1 0 0,-1 0 0,1 0 0,0 0 16,-1 0 0,1 0 0,-1 0 0,1 0 0,-1 0 16,1 0 0,2 0 0,-2 3 0,4 0 0,-2-1 15,0 1 0,3-3 0,-1 2 0,1 1 0,-1-3 16,1 2 0,-1 1 0,3-3 0,0 0 0,0 3 0,0-1 15,0 1 0,3-3 0,-1 2 0,1 1 16,2-1 0,-3-2 0,1 3 0,2-3 0,-2 3 16,2-3 0,-3 0 0,3 2 0,0-2 0,0 0 0,0 0 15,0 0 0,0 0 0,0 3 0,0-3 0,0 0 16,0 2 0,3-2 0,-1 0 0,3 0 16,2 0 0,1 0 0,-1 0 0,3 0 0,0 0 0,0 0 15,5 0 0,0 0 0,-2-2 0,1-1 0,1 1 16,-2-1 0,2 0 0,-3 1 0,1-1 0,-1 1 15,1-1 0,-3-2 0,2 2 0,-2-2 0,0 3 16,0-3 0,0 2 0,0 0 0,-3 1 0,1-1 16,-1 1 0,-2-1 0,-2 3 0,-1-2 0,1 2 15,-1 0 0,1 0 0,-1 0 0,1 0 0,-3 0 16,0 0 0,0 0 0,0 0 0,0 0 0,0 0 16,0 0 0,0 0 0,0 0 0,0 0 0,-5 0 0,0 0 15,0 0 0,0 2 0,-3 3 0,1 0 0,-3 1 16,0-4 0,0 3 0,-3 0 0,3 1 0,-2-4 15,0 3 0,-1-5 0,1 5 0,-1-2 0,3 2 16,0-2 0,3 2 0,-1-3 0,1 1 0,2 2 16,0-2 0,5 2 0,0 0 0,0-3 0,0 4 15,0-4 0,0 1 0,2-1 0,3-2 0,3 3 16,-1-3 0,3 0 0,3 0 0,2 0 0,0 0 16,0 0 0,2 0 0,0 0 0,1-3 0,-1-2 15,1 0 0,-1-3 0,0 3 0,1 0 0,-1 2 16,-2 1 0,-2-3 0,-1 0 0,-2 2 0,0 1 15,0-1 0,-3 0 0,1 1 0,-3-1 0,-3 1 0,1 2 16,-1 0 0,1 0 0,-1 0 0,-2 0 0,0 0 16,0 0 0,0 0 0,0 0 0,0 0 0,0 0 15,0 0 0,0 0 0,0 0 0,-2 0 0,-3 0 16,0 0 0,0 0 0,0 0 0,0 0 0,-2 0 16,-1 0 0,3 2 0,-2 3 0,-1-2 0,1 0 15,-1-1 0,1-2 0,-1 3 0,1-1 0,2 1 16,0-1 0,0-2 0,0 3 0,0-1 0,0-2 15,2 3 0,1 0 0,-1-3 0,1 2 0,2-2 0,0 3 16,-2-1 0,2-2 0,-3 3 0,3-3 16,0 2 0,0-2 0,0 0 0,0 3 0,0-3 15,0 0 0,0 0 0,0 0 0,0 0 0,0 0 0,0 0 16,0 0 0,0 0 0,0 0 0,3 0 0,-1 0 16,0 0 0,1 0 0,-1 0 0,3 0 0,0-3 15,-2 1 0,2-1 0,0 1 0,0-1 0,-3-2 16,3 0 0,0 0 0,-2 0 0,2 2 0,-3-2 15,1 2 0,-1 1 0,1-1 0,-1 1 0,1-3 16,-1 2 0,1 0 0,-1 1 0,-2-3 0,0 2 16,0-2 0,0 2 0,0-2 0,0 3 0,0-1 15,0 1 0,0-1 0,0 0 0,0 1 0,0-1 16,0 1 0,0-1 0,0 3 0,0 0 0,0-2 16,-2 2 0,-1-3 0,1 3 0,-1-2 0,3-1 15,-2 3 0,-1 0 0,1 0 0,-1 0 0,1 0 0,-1 0 16,1 0 0,-1 0 0,1 0 0,-3 0 15,2 0 0,1 0 0,-1 0 0,-2 0 0,0 0 16,3 0 0,-3 0 0,0 3 0,0-1 0,0 1 0,0 2 16,-2 0 0,-1 0 0,1 0 0,-3 0 0,0 0 15,-3 1 0,3-1 0,-2 0 0,2 0 0,-3 3 16,1-1 0,0 1 0,-1-3 0,1 0 0,-1 3 16,1 0 0,-1-1 0,1-1 0,2-1 0,0 2 15,-2-1 0,4-1 0,-2 0 0,0 0 0,3 0 16,-1 0 0,1-2 0,-1-1 0,1 3 0,-1-2 15,1 0 0,-1-1 0,3 1 0,1-1 0,-1-2 16,0 3 0,0-1 0,2-2 0,3 3 0,-2 0 0,2-3 16,-3 2 0,3-2 0,0 0 0,0 0 0,0 3 15,0-3 0,0 0 0,0 2 0,0-2 16,0 0 0,0 3 0,0-3 0,0 0 0,3 0 0,2 0 16,0 0 0,2 0 0,0 0 0,1 0 0,2 0 15,0-3 0,0 1 0,0-1 0,5-2 0,0 0 16,0 0 0,2-3 0,0 3 0,1 0 0,2-3 15,0 3 0,2 0 0,-2 0 0,2-3 0,1 3 16,-3 0 0,0 2 0,2-2 0,-2 0 0,0 0 16,0 2 0,0-2 0,0 2 0,-3 1 0,3-3 15,-3 2 0,1-2 0,-1 3 0,1-1 0,-1 0 16,0 1 0,-2-1 0,0 1 0,-2-1 0,-3 1 16,0-1 0,0 0 0,0 1 0,-3-1 0,-2 3 15,-3-2 0,1-1 0,-1 3 0,1 0 0,-1-2 16,-2 2 0,0 0 0,0-3 0,0 0 0,0 1 0,0-1 15,0 1 0,0-1 0,0 1 0,-5-1 0,3 0 16,-3 1 0,0-1 0,0 1 0,0-3 0,-2 2 16,-1 1 0,1-1 0,-1 0 0,-2 1 0,0-1 15,-2 1 0,-1-1 0,1 1 0,-1 2 0,-1 0 16,-1 0 0,0 0 0,0 0 0,-3 0 0,1 0 16,-1 0 0,1 0 0,-3 0 0,3 2 0,-3 1 15,2-1 0,1 3 0,-3-2 0,3 0 0,-1-1 16,3 1 0,0-1 0,0 1 0,0-3 0,1 5 0,1-3 15,1-2 0,2 3 0,0 0 0,2-1 16,1 1 0,-1-1 0,3-2 0,0 0 0,0 3 16,5-3 0,-2 2 0,2-2 0,0 3 0,0-3 0,0 3 15,0-1 0,0 1 0,0-1 0,0 3 0,0 1 16,0-1 0,5 0 0,2 3 0,1-1 0,2 1 16,2 0 0,3-1 0,-5-2 0,3-5 0</inkml:trace>
  <inkml:trace contextRef="#ctx0" brushRef="#br0">9455 10865 0,'-5'-3'0,"0"1"0,5-1 15,-3-2 0,3 2 0,0 1 0,0-1 0,0 1 16,0-1 0,0 3 0,0 0 0,0 0 0,0 0 16,0 0 0,0 0 0,0 0 0,0 0 0,0 0 15,0 0 0,0 0 0,0 0 0,0 0 0,3 0 16,-1 0 0,3 0 0,3 0 0,-1 3 0,1 2 0,2-3 15,0 1 0,4 2 0,1 0 0,0-5 16,0 3 0,3-1 0,4-2 0,0 0 0,1 0 16,-1 0 0,3 3 0,0 0 0,2-3 0,1 2 0,-1 1 15,1 2 0,-4 0 0,1 0 0,0 0 0,0 0 16,0 0 0,-3 1 0,-2-1 0,-2 0 16,-1 0 0,1-2 0,-1 2 0,-2-5 0,0 0 0,0 0 15,-3 0 0,1 0 0,-1 0 0,1 0 0,-1 0 16,-2 0 0,2 0 0,-2 0 0,3-3 0,-3 1 15,0-1 0,0 0 0,0 1 0,0-1 0,-3 1 16,-4-1 0,-1 1 0,0-1 0,1 0 0,-1 3 16,-2 0 0,0 0 0,0-2 0,0 2 0,0-3 15,0 1 0,0-1 0,-2 1 0,-3 2 0,0 0 16,-2 0 0,-6 0 0,1 0 0,-1 0 0,-2 0 16,0 0 0,0 0 0,0 0 0,-2 0 0,0 0 0,-3 0 15,0 0 0,0 0 0,0 0 0,0 0 0,0 5 16,0-3 0,0-2 0,0 3 0,3-1 0,0 4 15,2-6 0,0 5 0,0-3 0,0 1 0,2-3 16,6 0 0,0 2 0,2-2 0,5 0 0,0 0 16,0 0 0,0 3 0,0-3 0,0 0 0,2 0 15,5 0 0,1 0 0,2 0 0,0 0 0,5 0 16,0 0 0,0-3 0,2 1 0,3-6 0,2 3 16,-2 0 0,3-3 0,-1 0 0,-2 1 0,0 2 0,0 0 15,2-1 0,-4 1 0,2 3 0,-3-1 16,0 1 0,1-1 0,-1 0 0,-2 3 0,0 0 15,-2 0 0,-3 0 0,-3 0 0</inkml:trace>
  <inkml:trace contextRef="#ctx0" brushRef="#br0">12130 11011 0,'0'5'0,"0"0"0,0-5 0,0 0 16,3 0 0,4 3 0,1-3 0,-1 0 0,0 0 15,1 0 0,2 0 0,0 0 0,0 0 16,0 0 0,0 0 0,0 0 0,2 0 0,1 0 15,-4 0 0,6 0 0,-2 0 0,2 0 0,0 0 0,0 0 16,2 0 0,3 0 0,2-3 0,1 3 0,2-2 16,5-1 0,-1 1 0,1-1 0,3 1 15,-1-1 0,0 0 0,3 1 0,2-1 0,1 1 0,-1-1 16,3 1 0,0-1 0,0 0 0,-1 3 0,1 0 16,0 0 0,0 0 0,0 0 0,-3 0 0,0-2 15,-4 2 0,-1 0 0,0 0 0,1 0 0,-1-3 16,0 3 0,-2-2 0,0-1 0,-2 3 0,-4-2 15,1 2 0,0-3 0,0 3 0,-2-3 0,-1 3 0,-2 0 16,0 0 0,-3-2 0,1 2 0,-1 0 16,0 0 0,-2 0 0,-5 0 0,0 0 0,0 0 15,0 0 0,-2 0 0,-3 0 0,-3 0 0,1 0 0,-1 0 16,-2 0 0,0 0 0,0 0 0,0 0 16,0 0 0,0 0 0,-2 0 0,-3 0 0,-3 0 0,1-3 15,-6 1 0,1 2 0,-1 0 0,-4 0 0,-3 0 16,0 0 0,0 0 0,-2 0 0,-6 0 0,1 0 15,0 0 0,-3 0 0,-3 0 0,-1 0 0,-1 0 16,0 0 0,-2 0 0,-6 0 0,1 2 0,0 1 16,-1-3 0,1 0 0,-3 2 0,-2 1 0,0-3 15,-1 3 0,1-1 0,0 1 0,2-3 0,-2 2 16,2 1 0,0-3 0,0 0 0,1 2 0,-1 1 16,0 0 0,0-3 0,3 0 0,2 5 0,3-3 15,-1 3 0,4 1 0,-1-1 0,5 0 0,0 0 0,0 0 16,3 0 0,4 0 0,1-2 0,2-1 0,3 1 15,2 0 0,2-1 0,3 1 0,3-3 16,-1 0 0,3 2 0,5-2 0,0 0 0,0 3 0,0-3 16,0 0 0,0 0 0,3 0 0,2 0 0,2 0 15,3 0 0,3 0 0,2 0 0,0 0 0,2 0 16,5-3 0,1-2 0,-1 0 0,3 0 0,2 0 16,3 0 0,0 2 0,0-5 0,5 3 0,2 3 15,1-1 0,1-2 0,4 2 0,1-2 0,1 3 16,0-1 0,0 1 0,0-1 0,2 0 0,0 1 15,1 2 0,1 0 0,1 0 0,0 0 0,0 0 16,2 0 0,-5 0 0,0 0 0,1 0 0,2 0 0,-3 0 16,0 0 0,-2 0 0,0 0 0,-1 0 0,1 0 15,-5 0 0,0 0 0,0 0 0,0 0 0,-3-3 16,0 3 0,-4-2 0,-1 2 0,0-3 0,-2 1 16,0-1 0,-5 0 0,0 1 0,-3-1 0,1 1 15,-6-1 0,0 1 0,1-1 0,-3 1 0,0-1 16,-3 0 0,-2 3 0,0-2 0,-2 2 0,-1-3 15,-2 3 0,-3-2 0,1 2 0,-1 0 0,1 0 16,-3 0 0,0 0 0,0 0 0,2 0 0,-2 0 16,0 0 0,0 0 0,0 0 0,0 0 0,0 0 15,0 0 0,0 0 0,3 0 0,-3 0 0,2 0 16,1 0 0,-1 0 0,1 0 0,-1 0 0,3 0 0,0 0 16,0 0 0,3 0 0,-1 0 0,-2 0 15,3 0 0,-3 0 0,0 0 0,2 0 0,-2-3 16,0 1 0,-2-1 0,2 0 0,-3 1 0,3 2 0,-3-3 15,1 3 0,-1-2 0,1-1 0,-1 1 0,1-1 16,-3 0 0,0 1 0,2-1 0,-2 1 0,0-1 16,0 1 0,0-4 0,0 4 0,0-3 0,-2 0 15,-3 0 0,0-1 0,0-1 0,0 2 0,-2-3 16,-1 3 0,-2-3 0,0 0 0,-2 3 0,-1 0 16,1 0 0,-1 2 0,-2 1 0,1-1 0,-6 1 15,0-1 0,0 1 0,0-1 0,-3 3 0,1 0 16,-5 0 0,-1 5 0,1 0 0,0 0 0,-1 0 0,3-2 15,3-3 0,0 0 0</inkml:trace>
  <inkml:trace contextRef="#ctx0" brushRef="#br0">13250 11196 0,'-5'5'16,"0"-2"0,0-3 0,0 0 0,3 0 0,2 0 15,-3 0 0,1 0 0,2 0 0,0 0 0,0 0 0,0 0 16,0 0 0,0 0 0,0 0 0,0 0 0,0 0 15,0 0 0,0 0 0,0 0 0,0 0 16,0 0 0,-3 0 0,3 5 0,0-3 0,0 3 0,-2 1 16,2-1 0,0 2 0,0 1 0,0-3 0,0 3 15,0 0 0,-3-1 0,3 1 0,0 0 0,0-1 16,0 1 0,0-3 0,0 3 0,-2-3 0,2 0 16,0 0 0,0 1 0,0-1 0,-3-5 0,3 5 15,0-3 0,-2 1 0,2-3 0,0 2 0,0-2 16,-3 3 0,3-3 0,0 0 0,0 0 0,0 0 15,0 0 0,0 0 0,0 0 0,-2 0 0,2 0 16,0 0 0,-3 0 0,3 0 0,0 0 0,0 0 0,0-3 16,0 3 0,0-2 0,0-1 0,0-4 0,0-1 15,0 0 0,0 1 0,0-4 0,3-2 0,2 1 16,2-1 0,-2-3 0,3 1 0,-1 2 16,1-2 0,1-1 0,1 1 0,0 0 0,0-1 15,-2 3 0,2 3 0,-3-3 0,1 3 0,-1 0 16,1-1 0,-1 1 0,1 2 0,-1 1 0,1 2 0,-1-1 15,-2 4 0,0-1 0,0 1 0,0-1 0,0 1 16,0 2 0,-3 0 0,3 0 0,0 0 16,-2 0 0,-1 0 0,3 0 0,-2 5 0,-1 0 0,1 0 15,-1 3 0,1-1 0,-1 1 0,1 0 0,-1 2 16,-2 0 0,0 1 0,0 1 0,0-1 0,0-4 16,0 6 0,0-2 0,0-4 0,0 1 0,0 0 15,0-1 0,-2 1 0,-1 0 0,1-1 0,-1 1 16,1 0 0,-1 0 0,3-3 0,-2 0 0,2 0 15,0 0 0,-3 0 0,3-5 0,0 3 0,0-3 16,0 0 0,0 0 0,0 0 0,0 0 0,0 0 16,0 0 0,0 0 0,0 0 0,0 0 0,0 0 0,0 0 15,0 0 0,0 0 0,0-3 0,0 1 16,3-3 0,-1-1 0,3-1 0,0-1 0,0 0 16,0 1 0,0-1 0,3 0 0,-3 0 0,-3 1 0,3-1 15,0 0 0,0 1 0,-3-1 0,1 3 0,-1 0 16,3 2 0,-2 1 0,-1-1 0,1 0 0,-1 1 15,1-1 0,-3 3 0,2 0 0,-2 0 0,0 0 16,0 0 0,0 0 0,0 0 0,0 0 0,3 0 16,-3 0 0,0 0 0,0 3 0,0 2 0,0 0 15,2 0 0,-2 3 0,0 0 0,3-1 0,-3 1 16,0 2 0,2-2 0,-2 0 0,3-1 0,-3 1 16,2 0 0,1 0 0,-3 2 0,2-2 0,1-1 0,-3 1 15,2-3 0,1 3 0,-1-3 0,1 0 0,-1 0 16,1 0 0,-1 0 0,1 1 0,-1-4 15,1 1 0,2-3 0,0 0 0,2 0 0,1 0 0,-1 0 16,0 0 0,1 0 0,-1-3 0,3-5 0,0 1 16,0-1 0,0 0 0,5 1 0,-2-4 15,-1 1 0,0 2 0,3-2 0,-2 0 0,-1 0 0,-2 2 16,0 0 0,0 0 0,0 1 0,0-1 0,-2-2 16,-1 2 0,0 0 0,1 1 0,-3-1 0,-3-2 15,1 2 0,-1-2 0,1 2 0,-1 0 0,-2 1 16,0-1 0,0 0 0,0 1 0,0 1 0,0 1 15,0 3 0,0-1 0,-2 1 0,-3-1 0,0 0 16,2 3 0,-2 0 0,0 0 0,0 0 0,1 0 16,1 3 0,-2 2 0,0 0 0,3 0 0,-3 3 15,2 0 0,1 2 0,-1 3 0,1-3 0,2 3 0,0 0 16,0-3 0,0 0 0,0 1 0,0-1 0,0-2 16,0-1 0,0 1 0,2 0 0,1-3 0,2 0 15,0 0 0,0 0 0,0 0 0,0 1 0,-1-6 16,1 0 0,3 0 0,-3 0 0,0 0 0,2 0 15,-2 0 0,3 0 0,-1 0 0,-2-6 0,3-1 16,-3-1 0,0 0 0,0 1 0,0-1 0,0-2 16,-3-1 0,1 4 0,-1-1 0,1 0 0,-1 1 15,1-1 0,-1 3 0,0 0 0,1-1 0,-1 4 0,1-1 16,-3 1 0,2-1 0,1 1 0,-3-1 16,2 3 0,-2 0 0,3 0 0,-1 0 0,-2 0 15,3 0 0,-3 0 0,2 3 0,1 2 0,-3 0 0,2 0 16,-2 0 0,3 3 0,-3-3 0,2 3 15,-2-1 0,3-1 0,-1-1 0,-2 0 0,3 0 16,-1 0 0,1 0 0,-1 0 0,3-5 0,0 3 0,0-1 16,3-2 0,-1 0 0,1 0 0,-1 0 0,3 0 15,0 0 0,0 0 0,2-2 0,1-6 0,2 1 16,-3-1 0,1 0 0,-3 0 0,2 1 0,-2-1 16,0 0 0,0 1 0,-3-1 0,1 0 0,-3 3 15,0-3 0,0 3 0,-3-2 0,1 1 0,-1 1 16,1 0 0,-1 0 0,1 0 0,-1 0 0,1 0 15,-1-1 0,1 4 0,-1-3 0,1 0 0,-1 2 16,3 1 0,-2-1 0,2-2 0,0 2 0,-3 1 0,3-1 16,-2 1 0,1 2 0,-1 0 0,-1 0 15,1 0 0,-1 0 0,-2 0 0,3 2 0,-3 3 16,0 0 0,0 1 0,0 1 0,0 6 0,0 0 0,0 0 16,0 0 0,0 2 0,0 3 0,-3 2 0,1 1 15,-1 2 0,-2 0 0,3 5 0,0 1 0,-3-1 16,2 3 0,1 5 0,-3 0 0,2-1 0,1 1 15,-1 3 0,1-3 0,-1 0 0,3-3 0,-2-2 16,2 0 0,0-3 0,0-2 0,0-3 0,0-3 16,0 1 0,0-6 0,0 1 0,0-4 0,0 1 15,0 0 0,0-3 0,0-2 0,0 0 0,0-1 16,0-1 0,0-4 0,0 1 0,0-3 0,0 0 0,0 0 16,0 0 0,0 0 0,0 0 0,2 0 0,1-5 15,-1-3 0,3-5 0,3-2 0,-3-3 16,2-5 0,0-3 0,1-2 0</inkml:trace>
  <inkml:trace contextRef="#ctx0" brushRef="#br0">14328 10955 0,'0'-5'0,"0"-1"0,0 4 0,0-1 15,0 1 0,0 2 0,0 0 0,0 0 0,2 0 16,1 0 0,2 2 0,0 1 0,2 2 0,0 0 0,-2 0 16,3 0 0,-1 0 0,1 3 0,-1 0 0,1 0 15,-1-1 0,1 4 0,-1-4 0,1 4 0,-1-4 16,-2 3 0,3-2 0,-3 0 0,0 2 0,2-2 16,-2 0 0,0-1 0,-3 1 0,3 0 0,0-1 15,-2 1 0,-1 0 0,1-1 0,-1 1 0,1-3 16,-3 0 0,0 1 0,0-1 0,0 0 0,0 0 15,-3 0 0,-2 0 0,0 0 0,-2 0 0,-3 1 16,-2-1 0,-1 0 0,1 0 0,-1 0 0,1 0 0,-1-5 16,1 0 0,2 0 0,0 3 0,0-3 0,0 0 15,3 0 0,-1 0 0,-2 0 0,0-3 16,0-2 0</inkml:trace>
  <inkml:trace contextRef="#ctx0" brushRef="#br0">9731 10790 0,'7'0'16,"-2"0"0,0 0 0,0 0 0,3 0 0,-3-2 15,2 2 0,1 0 0,-1-3 0,3 1 0,0 2 16,5 0 0,-3-3 0,3 3 0,0 0 0,0 0 16,0 0 0,0-2 0,0-1 0,0 0 0,2 3 15,1-2 0,-1-1 0,1 1 0,-1-1 0,1 1 16,-1-1 0,5 0 0,-2 1 0,0-1 0,0 3 16,2-2 0,-2-1 0,0 1 0,-2 2 0,-1 0 15,1 0 0,-1 0 0,-2 0 0,-5 0 0,0 0 0,0 0 16,-3 0 0,-2 0 0,-2 0 0,-1 2 0,1 1 15,-3-1 0,0 1 0,0-3 0,0 0 0,0 5 16,-3-2 0,-2-1 0,0-2 0,-2 5 0,-3 0 16,0 3 0,-3 0 0,1 0 0,0-3 0,-1 0 15</inkml:trace>
  <inkml:trace contextRef="#ctx0" brushRef="#br0">11550 10770 0,'3'0'0,"-1"-5"16,1 2 0,-3-2 0,0 2 0,0-2 0,0 3 0,0-1 15,0 1 0,0-4 0,0 4 0,0-1 0,0 1 16,0-3 0,0 2 0,0 1 0,0-1 0,0 0 16,0 3 0,-3 0 0,1 0 0,-1-2 0,1 2 15,-3 0 0,0-3 0,0 3 0,0 0 0,0 0 16,0 0 0,0 0 0,-3 0 0,3 0 0,-2 0 16,-1 0 0,4 0 0,-4 3 0,1 2 0,-1-2 15,3-1 0,-2 1 0,-1-1 0,1-2 0,-1 3 16,1-1 0,-1 1 0,1-3 0,-1 0 0,1 2 0,-3 1 15,0 0 0,3-3 0,-3 0 0,0 2 16,0 1 0,0-3 0,0 2 0,0 3 0,-3-5 16,1 0 0,2 0 0,-2 0 0,-1 0 0,1 0 0,2 0 15,-3 0 0,1 0 0,-1-2 0,1-1 0,-1 1 16,1-3 0,0-3 0,-1 3 0,1 2 0,-1 1 16,1-3 0,-1-3 0,1 0 0,0 3 0,-1-3 15,1 1 0,-1-1 0,-2 3 0,0-3 0,0 0 16,0 1 0,3-1 0,-3 0 0,3 1 0,-3 1 15,0-1 0,2 2 0,-2-3 0,0 3 0,3 0 16,-3-3 0,3 3 0,-3-3 0,2 0 0,1 1 16,-1-1 0,3 0 0,0 1 0,1-4 0,1 1 15,1 0 0,-1 2 0,1-2 0,-1 0 0,1-1 16,-1-2 0,1 3 0,2 0 0,0-5 0,0-1 16,0 1 0,0-1 0,0 1 0,0 0 0,0-3 0,0 0 15,0 0 0,0 0 0,0 0 0,3 2 0,-1-2 16,1 3 0,-1-3 0,3 0 0,0 3 0,-2-3 15,-1 2 0,3-2 0,-2 3 0,2-1 0,0 1 16,0-3 0,0 0 0,0 0 0,0 0 0,0 0 16,0 0 0,0 0 0,0 0 0,2 0 0,1 0 15,2 0 0,0-2 0,0-1 0,2 1 0,0-1 16,1 1 0,-1-3 0,1 0 0,-1 2 0,1 3 16,2-2 0,0 2 0,0 0 0,0 0 0,0 0 0,0 2 15,-1 3 0,1 1 0,0 1 0,3 1 16,-1-3 0,1 0 0,2 3 0,-3 0 0,3 0 15,0-1 0,0-2 0,0 3 0,0 0 0,0 0 0,2-1 16,-2 1 0,2 0 0,1 0 0,-1-1 0,1 1 16,2 0 0,-3 2 0,5 0 0,1 1 0,-3-1 15,2 0 0,1 3 0,-1 0 0,0-3 0,1 3 16,-1 3 0,1-1 0,1 0 0,1-2 0,-2 3 16,2-1 0,0 1 0,-3 2 0,3 0 0,-3 0 15,3 0 0,-3 0 0,1 0 0,-1 0 0,1 0 16,-1 2 0,0 3 0,-2 0 0,-2 1 0,-1-1 15,1 2 0,-1 1 0,-2 0 0,0 5 0,0-3 16,0 0 0,-3 3 0,-2 0 0,0 0 0,0 0 16,3-1 0,-4 4 0,1-1 0,0 1 0,0-1 15,0 3 0,0 0 0,0 2 0,0 1 0,0 0 0,0 2 16,0 0 0,-2 2 0,-1 4 0,0-4 0,1 1 16,-3 2 0,0-2 0,-3 0 0,1-1 15,-1 3 0,1-2 0,-3 0 0,0-1 0,0 1 0,0-3 16,0 5 0,0-2 0,0-3 0,-3 0 0,-2 6 15,0-4 0,0 1 0,0 0 0,0-1 0,0-2 16,0 6 0,-2-6 0,0 0 0,2 0 0,0 0 16,-3 0 0,1 0 0,-1-2 0,1-1 0,-3-2 15,0-2 0,0-1 0,-3 0 0,3 1 0,1-1 16,-4-2 0,1 0 0,-1-3 0,1 3 0,-1-3 16,1-2 0,-1 2 0,-2-2 0,1 0 0,-1-1 15,0 1 0,0 0 0,-3-1 0,1-1 0,-3-1 0,0 2 16,0-2 0,0 1 0,0-1 0,-2 2 0,0-1 15,2 1 0,-3 1 0,1 0 0,-1-1 0,1 1 16,0-3 0,-1 0 0,1 0 0,2 1 16,0-1 0,0 0 0,5 0 0,0-2 0,0-1 0,5 1 15,3-1 0,-1-2 0,3 0 0,3 3 0,2-3 16,0 0 0,0 0 0</inkml:trace>
  <inkml:trace contextRef="#ctx0" brushRef="#br0">9375 13370 0,'0'-3'0,"0"-2"0,0 3 0,0-1 0,3 1 16,-1-1 0,1 0 0,-1 1 0,0-1 0,-2 1 16,3-1 0,-1 1 0,-2-1 0,0 3 0,3 0 15,-1 0 0,-2 0 0,3 0 0,-3 0 0,0 0 16,2 0 0,1 0 0,-3 0 0,2 0 0,1 0 16,-1 0 0,-2 0 0,3 0 0,-1 0 0,1 0 0,-1 3 15,1-1 0,2 1 0,0-1 0,2-2 16,1 3 0,-1-1 0,1 1 0,-1-3 0,1 0 15,-1 3 0,3-1 0,0-2 0,2 3 0,1-3 0,2 0 16,0 0 0,0 0 0,0 0 0,0 2 0,2-2 16,0 0 0,6 0 0,-1 0 0,1 0 0,1 0 15,4 0 0,2 0 0,0 0 0,-1 0 0,4 0 16,-1 0 0,0 0 0,3 0 0,0 0 0,2 0 16,1 0 0,-1 0 0,0 0 0,1 0 0,-1 0 15,3 0 0,-3 0 0,1 0 0,-1 0 0,0 0 16,1 0 0,-1 0 0,-5 0 0,1 0 0,-1 0 15,0 0 0,-2-2 0,0-1 0,-5 3 0,0-2 0,0-1 16,-3 3 0,-2-3 0,-3 3 0,1 0 16,-3-2 0,-5 2 0,0 0 0,0 0 0,-3 0 15,-4 0 0,-1-3 0,1 3 0,-1 0 0,-2 0 0,0 0 16,0 0 0,0 0 0,0 0 0,0 0 0,-5 0 16,0 0 0,-2 0 0,-6 0 0,1 0 0,-1 0 15,-2 0 0,-4 0 0,-1 3 0,0-3 0,0 2 16,-3-2 0,-1 0 0,-4 0 0,1 3 0,-1-3 15,-1 3 0,-6-3 0,2 2 0,-2 1 0,1-1 16,-1 1 0,0-1 0,3 1 0,-1-1 0,1 1 16,2 0 0,0-3 0,0 2 0,0 3 0,3 0 15,5 1 0,-1-1 0,1-3 0,4 3 0,3 1 16,3-6 0,2 0 0,3 2 0,-1-2 0</inkml:trace>
  <inkml:trace contextRef="#ctx0" brushRef="#br0">11324 13095 0,'-5'0'0,"5"0"0,0-2 0,0-1 15,0 1 0,0-1 0,0 0 0,0 1 16,0-1 0,0 1 0,0 2 0,0 0 0,0 0 16,0 0 0,0 0 0,0 0 0,0 0 0,0 0 0,0 0 15,0 0 0,0 0 0,0 0 0,0 0 0,-3 0 16,1 0 0,-3 0 0,0 5 0,0-3 0,0 4 15,0-4 0,0 1 0,-3 2 0,3 0 0,-2 0 16,0 0 0,-1 3 0,1 0 0,-3-1 0,2 1 16,-2 2 0,0-2 0,0 2 0,0 1 0,0 1 15,0-1 0,0-1 0,-2 0 0,2 0 0,0 3 16,3-2 0,-3 1 0,0-1 0,2-1 0,1 0 16,-1-2 0,1 0 0,-1-1 0,1 1 0,0 0 0,-1-1 15,3 1 0,0 0 0,0-3 0,0 0 16,3 0 0,-1 0 0,3 0 0,-2 1 0,2-4 15,-3 3 0,3-2 0,0-1 0,0 1 0,0 0 0,0-1 16,0 1 0,0-3 0,0 2 0,0 1 0,0-1 16,0-2 0,3 3 0,-1 0 0,1-3 15,-1 2 0,3-2 0,3 3 0,-3-3 0,0 2 0,2-2 16,0 0 0,1 3 0,-1-3 0,3 0 0,0 2 16,0-2 0,3 0 0,-1 0 0,1 0 0,2 0 15,-1 0 0,-1 0 0,2 0 0,0 0 0,0 3 16,0-3 0,0 2 0,-3 1 0,3-3 0,0 0 15,-3 0 0,1 3 0,2-3 0,-3 0 0,1 0 16,-1 0 0,-2 0 0,0 0 0,0 0 0,2 0 16,-2 0 0,0 0 0,0 0 0,0 0 0,-2 0 15,-1 0 0,1-3 0,-1 0 0,0 1 0,-2-1 0,-2 1 16,-1-1 0,1 1 0,-1-1 0,1-2 0,-1 0 16,1 0 0,-3 2 0,2-2 0,-2 0 0,0 0 15,0 0 0,0-1 0,0-1 0,0-1 0,0 0 16,0 1 0,0-1 0,0 0 0,-2 1 0,-1-1 15,-2-2 0,3-1 0,-3 1 0,2 2 0,-2-2 16,0 0 0,1 0 0,-1-1 0,0 4 0,2-4 16,-2 4 0,0-4 0,3 1 0,-3 2 0,2 1 15,-2-1 0,0-2 0,3 2 0,-1 0 0,-2 1 16,3-1 0,-1 0 0,1 3 0,-1 0 0,1 0 16,-1 0 0,3 2 0,-2 1 0,2-1 0,-3 0 15,-2 1 0,3-1 0,-1 3 0,-2 0 0,0 0 0,3 0 16,-3-2 0</inkml:trace>
  <inkml:trace contextRef="#ctx0" brushRef="#br0">12411 13347 0,'-5'-3'0,"0"1"0,0-1 0,3 3 16,-1-2 0,1 2 0,-1 0 0,-2 0 0,3 0 16,-1 0 0,1 2 0,-3 3 0,3-2 0,-3 2 15,0-2 0,2 2 0,-2-3 0,0 1 0,3-1 16,-3 1 0,0-1 0,2-2 0,-2 3 0,0 0 16,0-3 0,3 0 0,-3 2 0,0-2 0,2 3 15,-2-3 0,0 0 0,3 2 0,-1-2 0,-2 3 0,3-3 16,-1 0 0,1 0 0,-1 0 0,1 0 15,2 0 0,-3 0 0,3 0 0,-2 0 0,2 0 16,0 2 0,0-2 0,0 0 0,0 0 0,0 3 0,0-3 16,0 0 0,0 3 0,0-3 0,2 0 0,1 0 15,-1 0 0,1 0 0,2 2 0,0-2 0,2 0 16,1 0 0,-3 0 0,2 0 0,1 0 0,-1 3 16,3-3 0,0 0 0,0 0 0,0 0 0,2 0 15,3 0 0,0 0 0,0 0 0,0 0 0,3 0 16,2 0 0,-1-3 0,4 1 0,-1 2 0,1 0 15,-1-3 0,3 0 0,0 1 0,0-1 0,0 1 16,-1 2 0,1-3 0,0 1 0,0-1 0,0 0 0,0 1 16,0-1 0,0 1 0,0-1 0,-3 3 0,0-2 15,1 2 0,-1 0 0,1-3 0,-1 3 0,-2-2 16,-3 2 0,1-3 0,-1 3 0,-2-3 0,0 3 16,-5 0 0,0 0 0,-3 0 0,1 0 0,-1 0 15,-4 0 0,-1-2 0,1 2 0,-1 0 0,1 0 16,-3-3 0,0 1 0,0-1 0,0 3 15,-3-2 0,-2 2 0,-2 0 0,-6 0 0,1 0 0,-1-3 16,1 3 0,-3 0 0,0 0 0,0 0 0,-2 0 16,-3 0 0,0 0 0,0 0 0,0 0 0,-2 0 15,-1 0 0,-2 0 0,3 0 0,-3 0 0,0 0 16,3 0 0,0 0 0,-1 0 0,1 0 0,-1 0 0,1 0 16,5 0 0,2 0 0,0 0 0,0 0 15,5 3 0,2-3 0,1 0 0,2 2 0,0-2 16,5 3 0,0-1 0,0 1 0,0-1 0,0-2 0,5 3 15,2 0 0,3-3 0,3 0 0,2 0 0,0 0 16,2 0 0,5 0 0,1 0 0,-1 0 0,1 0 16,1 0 0,1 0 0,0-3 0,0 0 0,0 1 15,0-3 0,0 2 0,0-2 0,0 2 0,-1 1 16,1-1 0,0 1 0,-2-1 0,-1 1 0,0-4 16,-2 4 0,-2-1 0,-1 1 0,1-1 0,-1 1 15,-2-1 0,0 3 0,-5 0 0,0 0 0,0 0 16,-3 0 0,-4 0 0,-1 0 0,1 0 0,-1 0 0,-2 0 15,0 0 0,0 0 0,0 0 0,0 0 0,-5 0 16,-2 0 0,-1 0 0,-4 3 0,-1 2 16,1-3 0,-3 3 0,0 1 0,0-1 0,0 0 15,0 0 0,0 0 0,0 0 0,-2 0 0,2 1 0,0-1 16,0 0 0,0 0 0,0-3 0,0-2 0,3 0 16</inkml:trace>
  <inkml:trace contextRef="#ctx0" brushRef="#br0">14527 13390 0,'22'6'0,"1"-6"0,-1 0 16,-2 0 0,2 0 0,1 0 0,-1 0 0,0 0 15,1 0 0,-1-3 0,3 3 0,0-3 0,0 1 16,0 2 0,0-3 0,0 3 0,4 0 0,-1 0 16,2 0 0,0 0 0,-1-2 0,1 2 0,0 0 15,2 0 0,1 0 0,-1 0 0,6 0 0,-4 0 16,4 0 0,-1 0 0,0 0 0,1 0 0,-1 0 0,3 0 16,0 2 0,-1 1 0,1-1 0,0 4 0,2-4 15,-2 1 0,0-1 0,0 3 0,0-2 0,-3 0 16,0-1 0,-2 1 0,-2 2 0,-1-3 0,0 1 15,-2 0 0,0-1 0,-3-2 0,-2 3 0,0-3 16,0 0 0,-3 0 0,1 0 0,-6 0 0,1 0 16,-3 0 0,0 0 0,-3 0 0,-2 0 0,0 0 15,0 0 0,-3 0 0,1 0 0,-6 0 0,1 0 16,-1 0 0,1 0 0,-1 0 0,-2 0 0,0 0 16,0-3 0,0 3 0,-5-2 0,0-1 0,0 0 15,-2 1 0,-6-1 0,1 1 0,-1-1 0,1-2 16,-3 0 0,-5 2 0,0 1 0,0-3 0,0-1 0,-2 1 15,0 3 0,-3-3 0,-3-1 0,1 1 16,0 0 0,-1 0 0,-2 0 0,1-3 0,-6 3 16,0-3 0,0 1 0,-2 2 0,-3-1 0,-2-1 0,-1-1 15,1 3 0,0 0 0,-3 0 0,0 0 0,0-1 16,-2 1 0,0 0 0,-1 3 0,-1-1 0,-1 0 16,3 3 0,-1 0 0,1 0 0,0 0 0,-1 0 15,4 0 0,-1 0 0,0 6 0,3-1 0,2 0 16,3 0 0,-1 0 0,6 0 0,2 0 0,3 0 15,2 1 0,2-1 0,6 0 0,2-3 0,3 1 16,4 2 0,1 0 0,2-2 0,5 2 0,0 0 16,0 0 0,0 0 0,2-2 0,3 2 0,3-2 0,2 2 15,4-3 0,1 1 0,3 2 0,2-2 0,2-1 16,3-2 0,0 3 0,5-1 0,0 1 16,-1-1 0,1 1 0,0 0 0,0-1 0,0 1 15,-3 2 0,1-5 0,-3 2 0,-1 1 0,1 2 0,-2-2 16,-3-1 0,-3-2 0,1 3 0,-4-1 0,-4-2 15,0 0 0,-5 0 0,-2 0 0</inkml:trace>
  <inkml:trace contextRef="#ctx0" brushRef="#br0">9402 15826 0,'5'0'0,"-2"0"0,-1 0 0,1 0 15,-3 0 0,0 0 0,2 0 0,-2 0 0,0 0 16,0 0 0,0 0 0,0 0 0,0 0 0,0 0 15,0 0 0,0 0 0,0 0 0,0 0 0,0 0 16,0 0 0,0 0 0,0 0 0,0 0 0,0 0 16,0 0 0,0-2 0,0 2 0,0-3 0,0 3 15,0 0 0,0 0 0,0 0 0,0 0 0,0 0 16,-2-2 0,2 2 0,0 0 0,0 0 0,0 0 16,0 0 0,0 0 0,0 0 0,0 0 0,0 0 0,0 0 15,0 0 0,2 0 0,3 0 0,0 0 0,3 0 16,-1 0 0,1 0 0,-1 0 0,3 0 0,0 0 15,0 0 0,2 0 0,1 0 0,2 0 16,0 2 0,0-2 0,0 3 0,0-1 0,0 1 0,2-3 16,0 2 0,1 1 0,4-1 0,-2-2 0,2 3 15,1 0 0,-1-1 0,3 1 0,0-1 0,0 1 16,0-1 0,0 1 0,0 0 0,0-3 0,-3 0 16,0 2 0,-2-2 0,-2 3 0,-1-3 0,0 0 0,-2 0 15,0 2 0,-2-2 0,-3 0 0,0 3 16,0-1 0,-3-2 0,1 3 0,-3 0 0,-3-3 15,1 2 0,-1-2 0,1 3 0,-1-3 0,0 0 0,-2 2 16,0-2 0,0 0 0,0 0 0,0 3 0,-2-1 16,-3-2 0,0 3 0,-2 0 0,-1-1 0,1 3 15,-1-2 0,1-1 0,-3 1 0,2 0 0,1 2 16,-1-3 0,1 1 0,-1-1 0,3 1 0,0-3 16,3 0 0,2 0 0,0 0 0,0 0 0</inkml:trace>
  <inkml:trace contextRef="#ctx0" brushRef="#br0">12503 15836 0,'18'0'16,"-1"0"0,1 0 0,-1 0 0,0-2 0,1-1 0,-1 1 15,1-1 0,-1 1 0,1 2 0,-3-3 16,2 3 0,0-2 0,1 2 0,-1 0 0,1 0 0,-1-3 16,3 3 0,0 0 0,0 0 0,0 0 0,2 0 15,0 0 0,1 0 0,-1 0 0,1 0 0,-1 0 16,3 0 0,0 0 0,0 0 0,5 0 0,-3 0 16,3 0 0,0 0 0,2 0 0,0 0 15,3 0 0,3 0 0,-1 0 0,0 0 0,1 3 16,-1-3 0,-2 2 0,2 1 0,0-1 0,1 3 15,-1-2 0,0-1 0,1 1 0,2 0 0,-1 2 0,1-3 16,0 1 0,2-1 0,-2 4 0,0-4 0,0 1 16,0 2 0,-1-3 0,1 1 0,-2 0 0,-1-1 15,0 1 0,1-3 0,-6 2 0,0-2 0,1 3 16,-3-3 0,-6 0 0,1 0 0,-2 0 0,-3 0 16,-3 0 0,0 0 0,-4 2 0,-3-2 0,0 0 15,-3 0 0,1 0 0,-3 0 0,-3 0 0,1 0 16,-1 0 0,-2 0 0,0-2 0,0-1 0,0 1 15,0-1 0,0 1 0,0-1 0,-5 0 0,-2 1 16,-1-1 0,1 1 0,-6-1 0,1 1 0,-1-1 16,-4 0 0,-3 1 0,0-1 0,-5 1 0,-2-1 15,-3 1 0,-2-4 0,-1 1 0</inkml:trace>
  <inkml:trace contextRef="#ctx0" brushRef="#br0">11271 15775 0,'0'2'16,"0"-2"0,0 0 0,0 0 0,0 0 0,-2 3 15,-3 0 0,0 2 0,0 0 0,0 0 0,0 0 16,-2 0 0,-1 0 0,1 1 0,-1-1 0,1 0 16,-1 0 0,1 0 0,-1 3 0,-2-1 0,-2 1 15,2 0 0,0 0 0,-2 2 0,-1 0 0,3 0 16,-2-2 0,2 5 0,-3-3 0,1 0 0,-1 3 0,4-2 16,-4-1 0,1 3 0,2-1 0,2-1 15,1-1 0,-1 3 0,1-5 0,-1 2 0,1 0 16,-1-2 0,3-1 0,0 1 0,0 0 0,1 0 0,4-1 15,-3 1 0,3-3 0,-2 3 0,2-3 0,0 0 16,0 0 0,0-2 0,0 2 0,0 0 0,0 0 16,0 0 0,0-2 0,0 2 0,0 0 0,2 0 15,1-5 0,-1 3 0,5-3 0,-2 2 0,3 1 16,-1 2 0,1-2 0,-1-3 0,1 0 0,-1 2 16,3 1 0,0-3 0,3 0 0,2 0 0,-1 0 15,1 0 0,0 0 0,0 0 0,0 0 0,0 0 16,0 0 0,-3 0 0,3 0 0,-2 0 0,-1 0 0,-2 0 15,0 0 0,0 0 0,0 0 0,0 0 0,0 0 16,-2-3 0,-1 1 0,0-1 0,-4-2 16,2 0 0,-3 0 0,3 0 0,-2-3 0,-1 3 0,1-3 15,-1 0 0,1 1 0,-1-4 0,1 1 0,-1 0 16,1 0 0,-1-1 0,1 1 0,-1 0 0,1-3 16,-1 0 0,1 0 0,-1 0 0,1 1 0,-1-1 15,1-3 0,-1 6 0,1-3 0,-1 0 0,1-2 16,-3 2 0,2 3 0,1-5 0,-1 4 0,-2-2 15,0 3 0,3 0 0,-1 0 0,1-1 0,-3 1 16,2 0 0,-2 0 0,0-1 0,0 4 0,0-1 16,0 0 0,0 3 0,0-3 0,0 3 0,0-2 15,-2-1 0</inkml:trace>
  <inkml:trace contextRef="#ctx0" brushRef="#br0">12182 17482 0,'8'5'0,"2"-3"0,0-2 0,0 0 15,0 0 0,0 0 0,0-2 0,4-1 0,-1 1 16,2-1 0,0 1 0,0-1 0,0 0 0,0 1 15,0-1 0,2 3 0,-2-2 0,0-1 0,2 1 16,-2 2 0,0-3 0,3 1 0,-4-1 0,4 0 0,-1 1 16,1-1 0,-3 1 0,2-1 0,0 3 0,1-2 15,-1-1 0,1 0 0,-1 1 0,1-1 16,-1 1 0,0-1 0,1 1 0,-1-1 0,1 0 0,-1 1 16,1-1 0,-4-2 0,1 3 0,0-4 0,0 4 15,-5-1 0,0-2 0,0 3 0,0-1 0,0 1 16,0-1 0,-3 0 0,1 1 0,-1 2 0,-2-3 15,-2 1 0,-1 2 0,1-3 0,-1 1 0,1-1 16,-1 3 0,1-3 0,-3 1 0,0-1 16,0 3 0,0-2 0,0-1 0,0 1 0,-3-1 15,1 0 0</inkml:trace>
  <inkml:trace contextRef="#ctx0" brushRef="#br0">13798 16740 0,'7'-8'0,"-2"1"0,0-1 0,-3 3 0,1 2 16,-1 1 0,1-1 0,-1 0 0,1 1 0,-1 2 0,-2 0 15,3 0 0,-3 0 0,0 0 0,0 0 16,0 0 0,0 0 0,0 0 0,0 0 0,0 5 15,0 0 0,-3 0 0,-2 0 0,0 3 0,0 0 0,0 5 16,-2-3 0,0 3 0,-1 0 0,1 2 0,-3 0 16,0 1 0,0 2 0,-3 2 0,3 1 15,-2-3 0,-1 2 0,1-2 0,0 3 0,-1-1 0,1 1 16,-1-1 0,1 1 0,-1 0 0,1-4 0,-1 4 16,1 0 0,0-1 0,-1 1 0,1-1 0,-1 1 15,1-1 0,-1 3 0,1-2 0,-1-1 0,1 1 16,0-3 0,2-3 0,0 1 0,0-1 0,0 0 15,2-2 0,-2 0 0,3-3 0,-1 1 0,1-4 16,-1 1 0,1 0 0,0-1 0,-1-1 0,1-1 16,-1-5 0,3 2 0,0-2 0,0 0 0,0 0 15,0 0 0,0 0 0,3 0 0,-1-5 0,3-3 0</inkml:trace>
  <inkml:trace contextRef="#ctx0" brushRef="#br0">13723 16809 0,'7'5'0,"1"1"16,-3-1 0,0 0 0,0 0 0,2 0 0,-2 0 15,3 0 0,-3 3 0,0 0 0,2-1 0,-2 1 16,0 0 0,0 0 0,0-1 0,2 1 0,-2 0 16,3-1 0,-3 4 0,2-4 0,-2 1 0,3 0 15,-1-1 0,1 1 0,-1 0 0,1 0 0,-1-1 16,1 3 0,-1-2 0,0 0 0,3 0 0,-2-1 15,-1 4 0,3-4 0,-2 1 0,2 0 0,0-1 16,-3 1 0,3 0 0,0-1 0,-2 1 0,2 0 0,-1 0 16,-1-1 0,2 1 0,-3 0 0,3-1 15,-2-2 0,2 1 0,0-1 0,-3 2 0,3-1 16,0-1 0,0 0 0,0 0 0,0 0 0,0 0 0,0-2 16,0 2 0,0-2 0,0 2 0,0-3 0,-3 1 15,1-1 0,-1 1 0,1-3 0,-1 2 0,0 1 16,1 0 0,-3-1 0,-3-2 0,1 0 0,-1 0 15,1 3 0,-1-1 0,1 1 0,-3-1 0,0-2 16,0 0 0,0 0 0,-5 0 0,0 0 0</inkml:trace>
  <inkml:trace contextRef="#ctx0" brushRef="#br0">13758 17351 0,'0'5'0,"0"-5"0,0 0 16,0 0 0,0 0 0,0 0 0,0 0 0,0 0 15,0 0 0,0 0 0,0 0 0,0 0 0,0 3 0,0 2 16,0 0 0,0 0 0,2 0 0,-2 0 0,3 3 16,-1 2 0,-2 3 0,0 0 0,3 0 15,-3 2 0,2 0 0,1 1 0,-1 2 0,1 0 0,-3 2 16,2 1 0,1-1 0,-3 1 0,2-1 0,1 4 15,-3-1 0,2 0 0,1 0 0,-1 0 0,1 0 16,-1 5 0,1-2 0,-1-3 0,0 3 0,1-1 16,-1 1 0,1-3 0,-1 0 0,1 0 0,-1-2 15,1-1 0,2-4 0,-3-1 0,1 1 0,-1-4 16,1-4 0,-1 0 0,1 0 0,-1-1 0,1-2 16,-3 1 0,0-1 0,2 0 0,-2-5 0,0 0 15,0 0 0,0 0 0,0 2 0,0-2 0,0 0 0,0 0 16,0 0 0,0 0 0,0 0 0,0-2 0,0-8 15,0 4 0,0-4 0,0 2 0,0-7 0</inkml:trace>
  <inkml:trace contextRef="#ctx0" brushRef="#br0">15074 16940 0,'0'-5'15,"0"2"0,0 1 0,-2-1 0,-1 3 0,1 0 16,-1 0 0,1 0 0,-1 0 0,1 0 0,-3 0 15,2 0 0,-2 0 0,3 3 0,-1-1 0,-2 4 16,0-1 0,3 0 0,-3 0 0,0 3 0,0-1 16,0 1 0,0 0 0,0 2 0,0 0 0,0 3 15,0 0 0,-2 0 0,-1 0 0,1 0 0,-1 2 16,1 0 0,-1 3 0,-2 3 0,0-1 0,-2 1 16,0-1 0,-1 4 0,1-1 0,-1 0 0,1 5 0,-1-2 15,1 2 0,-1 0 0,1 0 0,-3 1 16,3-1 0,-3 0 0,2 0 0,1-2 0,-1-3 15,1 0 0,-1 0 0,-1 0 0,1 0 0,1 1 0,-1-1 16,1 0 0,-1 0 0,1 0 0,-1 0 0,6 0 16,-3 0 0,0-2 0,3 2 0,-3-3 0,2 1 15,1-1 0,-1-2 0,1-2 0,-1-1 16,1 1 0,2-4 0,-3-1 0,3-4 0,0 1 0,0 0 16,1 0 0,-1-3 0,0-3 0,2-2 0,1 0 15,-3 0 0,2 0 0,1 0 0,2 0 0,-3 0 16,3 0 0,0 0 0,0-2 0,0-6 0,0 0 15</inkml:trace>
  <inkml:trace contextRef="#ctx0" brushRef="#br0">14900 17333 0,'3'5'0,"-1"-2"16,1-1 0,-1 1 0,0-1 0,1 1 0,-1-1 15,-2 1 0,3 2 0,-1-2 0,-2-1 0,0 3 0,3-2 16,-3 0 0,2 2 0,-2-3 0,3 3 16,-1 0 0,-2 1 0,0-1 0,3 0 0,-3 0 15,0-2 0,2 2 0,1 0 0,-3 0 0,2-2 0,1 2 16,-1-3 0,1 3 0,-1 1 0,1-1 0,-3 0 15,2 0 0,1 0 0,-1 0 0,1 3 0,-1 0 16,1-3 0,-1 0 0,1 0 0,-1 3 0,1-3 16,-1 0 0,1 3 0,-1-3 0,1 2 0,-1 1 15,3 0 0,0 0 0,0-1 0,-2 1 0,2 0 16,-1-1 0,1-1 0,0 1 0,0 1 0,3 0 16,-3-1 0,2 1 0,-2-3 0,3 3 0,-1 0 15,1-1 0,-1 1 0,1 0 0,-1-1 0,1 1 0,-1 0 16,1-1 0,-1 1 0,0 0 0,1 0 0,-1-1 15,1 1 0,-1 0 0,1-1 0,-1 1 16,1 0 0,-1-1 0,1 1 0,-1 0 0,1 0 0,-1-1 16,1 1 0,-4 2 0,4-2 0,-3 0 0,2-3 15,1 0 0,-3 0 0,0 0 0,0 3 0,2-3 16,1 0 0,-3 0 0,0 0 0,0 1 0,2-1 16,-2 0 0,-2 0 0,2 0 0,-3 0 0,1-2 15,2 2 0,-3-3 0,3 1 0,-3 2 0,3-2 16,-2-1 0,-1 1 0,3-1 0,0 1 0,-2 0 15,-1-1 0,1 1 0,-1-1 0,1-2 0,-1 0 16,1 3 0,-3-1 0,2-2 0,-2 0 0,0 3 0,3-3 16,-3 0 0,0 0 0,0 0 0,0 0 0,0 0 15,2 0 0,-2 0 0,0 0 0,0 0 16,0 0 0,0 0 0,0 0 0,0 0 0,0 0 0,0 0 16,0 0 0,0 0 0,0 0 0,0 0 0,0 0 15,0 0 0,0 0 0,0 0 0,0 0 0,0 0 16,0 0 0,0 0 0,0 0 0,0 0 0,0 0 15,0-3 0,0 1 0,0 2 0,0 0 0,0 0 16,0 0 0,0 0 0,0 0 0,0-3 0,0 3 16,0 0 0,0 0 0,0 0 0,0 0 0,0-2 15,0 2 0,0 0 0,0 0 0,0 0 0,0 0 16,0-3 0,0 1 0,0 2 0,0 0 0,0 0 0,0 0 16,0 2 0,-5 1 0,0-1 0,0-2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18422 8727 0,'-8'-8'0,"1"0"0,2 1 16,0-1 0,2 0 0,3 1 0,-2 1 15,2-1 0,0 2 0,0 2 0,0-2 0,0 2 16,0 1 0,0-1 0,0 1 0,0-1 0,0 0 0,0 1 16,0-1 0,0 1 0,2-1 0,1 3 0,-1 0 15,3-2 0,0 2 0,3 0 0,-1-3 0,1 3 16,-1 0 0,0 0 0,3 0 0,3 0 0,2 0 15,0 0 0,0 0 0,2 0 0,5 0 0,1 0 16,-1 3 0,1-1 0,2 3 0,2 0 0,0-2 16,3 2 0,0-5 0,0 5 0,0-2 0,2 2 15,3 0 0,2 0 0,1 0 0,1 1 0,6-1 16,0 2 0,0 1 0,2 0 0,3-1 0,2 1 0,0 0 16,1 0 0,1-1 0,6 1 0,0 0 0,0-3 15,-1 0 0,1 3 0,0-3 0,0 0 0,-1 0 16,-1 0 0,-4 0 0,1 0 0,-3 1 0,-2-6 15,-5 0 0,-3 0 0,-4 0 0,-4 0 0,-1 0 16,-6 0 0,-2 0 0,-5 0 0,-3-3 0,-2 0 16,-2 1 0,-3-1 0,0 1 0,-3-1 15,-2 1 0,0-1 0,-2 0 0,-1 1 0,0-1 0,1 1 16,-1-1 0,-2 1 0,0 2 0,0-3 0,-2 1 16,-3 2 0,0-3 0,-5 0 0,-2 1 0,-6-1 15,-2 1 0,-2-1 0,-3 1 0,-2 2 0,-6 0 16,-2 0 0,1-3 0,-1 3 0,-5-3 0,-2 3 0,-1 0 15,1 0 0,-5 0 0,-1 0 0,-1 0 16,-1 0 0,-2 0 0,-1 0 0,1 0 0,0 0 16,0 0 0,-3 0 0,3 0 0,-1 3 0,1 0 15,0-1 0,-1-2 0,1 3 0,0-1 0,2 1 0,0 2 16,1-2 0,-1 2 0,3 0 0,2 0 0,0 0 16,3 0 0,4 0 0,4-2 0,1 2 0,3-2 15,5-1 0,3 1 0,2-1 0,5 1 0,3-3 16,2 2 0,2 1 0,6-3 0,2 3 0,0 2 15,0-3 0,2 3 0,6-2 0,2 0 0,5-1 16,2-2 0,5 0 0,1 0 0,4 0 0,3 0 16,5 0 0,2 0 0,1 0 0,4 0 0,3 0 15,0-2 0,2-1 0,5-2 0,0 0 0,1 0 0,1-1 16,1 1 0,0 3 0,5-3 0,-6 2 16,4 0 0,-4 1 0,1-1 0,-3 1 0,-2 2 15,-3 0 0,-4 0 0,-3 0 0,-6 0 0,-1 0 0,-3 0 16,-6 0 0,-4 0 0,-2 0 0,-3 0 15,-3 0 0,-2 0 0,-5 0 0,-2 0 0,-1 0 16,-2 0 0,0 0 0,0 0 0,-2 0 0,-3 0 0</inkml:trace>
  <inkml:trace contextRef="#ctx0" brushRef="#br0">9527 14728 0,'-8'0'0,"3"0"0,0 0 0,0 0 0,5 0 0,0 0 16</inkml:trace>
  <inkml:trace contextRef="#ctx0" brushRef="#br0">18412 10526 0,'7'5'0,"1"-2"0,-1-3 16,3 0 0,-3 0 0,3 0 0,0 0 0,0 0 15,0 0 0,0 0 0,0 0 0,0 0 0,3 0 16,-3 0 0,2 0 0,0 0 0,1-3 0,-1 3 16,1-2 0,2-1 0,-3 0 0,3 3 0,0 0 15,0-2 0,0-1 0,0 1 0,0-1 0,2 1 0,1-1 16,-1 0 0,3 1 0,2-1 0,1 1 16,-1-1 0,0 3 0,3-2 0,0 2 0,3 0 15,2 0 0,-1 0 0,1 0 0,0 0 0,0 0 0,0 0 16,2 0 0,-2 0 0,2 0 0,1 0 0,-1 0 15,0 0 0,3 0 0,0 0 0,2 0 0,1 0 16,-1 0 0,0 0 0,1 0 0,2 0 0,-1 0 16,1 2 0,0-2 0,0 3 0,2 2 0,3-3 15,0 1 0,0 0 0,-1 2 0,1-3 0,2 3 16,1 1 0,-1-4 0,3 3 0,2-2 0,-2 2 16,0-2 0,2 2 0,0 0 0,0 0 0,1 0 15,1 0 0,1 0 0,0 0 0,0 3 0,-1 0 16,1 0 0,0-1 0,0 1 0,-1 0 0,1-1 15,0 1 0,0 0 0,-3-1 0,0 1 0,1 0 16,-1 0 0,0-1 0,0 1 0,-4 0 0,4-1 0,-5-1 16,0-1 0,1 2 0,-1-2 0,-2 1 0,0-1 15,-6 0 0,1 0 0,0 0 0,-3-2 0,1-1 16,-1 1 0,-5-3 0,1 0 0,-1 0 16,-2 0 0,-3 0 0,-2 0 0,0 0 0,-2 0 0,-1 0 15,-2-3 0,-3 1 0,1-1 0,-1 1 0,1-1 16,-4 0 0,1 1 0,-5-1 0,0 1 0,0-1 15,-2 1 0,-1-4 0,1 1 0,-3 0 0,-3 0 16,1 3 0,-1-1 0,1 0 0,-1 1 0,-2-1 0,0 1 16,0-3 0,0-1 0,0 4 0,0-1 15,-2-2 0,-3 0 0,0 0 0,-3 2 0,-2-2 16,-2 0 0,-1 2 0,1-2 0,-3 3 0,0-3 16,-2 0 0,-3 2 0,0-2 0,0 0 0,0 0 0,0-1 15,-2-1 0,-3 2 0,-3-1 0,1 1 16,0 0 0,-3 0 0,0 0 0,0 2 0,-2-2 15,-3 3 0,0-1 0,0-2 0,0 2 0,0-2 0,1 0 16,-4 3 0,-2-4 0,-2 4 0,0-1 0,0 1 16,-1-1 0,1 1 0,-3-1 0,0 0 0,1 1 15,-1-1 0,0 1 0,0-1 0,-2 1 0,0-1 16,-1 0 0,1 3 0,0 0 0,-1-2 0,1 2 16,-3 0 0,1 0 0,-1 0 0,0 0 0,0 0 15,0 0 0,1 0 0,-1 0 0,0 0 0,0 0 16,-2 0 0,0 0 0,2 2 0,-2-2 0,0 3 15,-1 0 0,1-1 0,0 1 0,0-3 0,-1 2 0,1-2 16,0 0 0,-1 3 0,1-1 0,0 1 16,0-3 0,-1 3 0,4-1 0,-4 1 0,1-3 15,2 5 0,1-3 0,-1 1 0,0-3 0,3 5 0,-1-2 16,1-1 0,2 1 0,1-1 0,-1 1 0,0 0 16,0-1 0,3 1 0,0 2 0,2-3 0,2 1 15,1-1 0,0 1 0,-1 0 0,4-1 0,-1 3 16,5-5 0,0 3 0,3-3 0,-1 2 0,3 1 15,3-3 0,0 3 0,-1-1 0,3 1 0,5-1 16,0-2 0,0 0 0,3 3 0,0-3 0,4 0 16,1 0 0,-1 2 0,1-2 0,2 0 0,2 0 15,3 0 0,0 0 0,0 0 0,0 0 0,0 0 0,0 0 16,0 0 0,3 0 0,2 0 0,2 0 0,1 0 16,2-2 0,2-1 0,3 1 0,0-1 15,0 1 0,5-1 0,0 0 0,2 1 0,0-1 0,3 1 16,0-1 0,5 1 0,0-1 0,0 0 0,2 1 15,1-1 0,4 1 0,-2-1 0,2 1 16,0-1 0,1 1 0,-1-1 0,3 0 0,2 1 16,3-1 0,0 3 0,0 0 0,-1 0 0,1 0 0,2 0 15,1 0 0,-1-2 0,3 2 0,2 0 0,0 0 16,1 0 0,-1 0 0,3 0 0,-1 0 0,1 0 16,0 0 0,5 0 0,-3 0 0,3 0 0,-1 0 15,1 0 0,0 0 0,2 0 0,-2 0 0,2 0 16,0 0 0,0 0 0,1 0 0,1 0 0,-2 0 15,1 0 0,-1 0 0,0 0 0,0 0 0,1 0 16,-4 0 0,1 0 0,0 0 0,-1 0 0,-4 0 16,0 0 0,2 0 0,-2 0 0,0 0 0,-1 0 0,1 0 15,0 0 0,-3 0 0,0 0 0,-4 0 0,-1 0 16,0-3 0,1 1 0,-4 2 0,1-3 16,-2 0 0,-1 3 0,-2-2 0,-1-1 0,1 1 0,-2 2 15,-4 0 0,-1-3 0,-1 1 0,1-1 0,-4 3 16,1-3 0,-2 1 0,-3-1 0,-1 1 0,1-1 15,0 1 0,0-1 0,-3 3 0,1-3 0,-1 1 16,-2 2 0,-2 0 0,-1-3 0,0 3 0,-2-2 16,0 2 0,-5-3 0,0 3 0,0 0 0,0 0 15,0 0 0,0 0 0,-2 0 0,-4 0 0,1 0 16,-2 0 0,-1 0 0,1-2 0,-1 2 0,1 0 16,-1 0 0,1 0 0,-3-3 0,0 3 0,2 0 15,-2 0 0,0 0 0,0 0 0,0 0 0,0-2 16,0-1 0,0 3 0,0-3 0,-5 1 0,0-1 15,0 1 0,0-1 0,0 1 0,1-1 0,-1 0 0,-3 1 16,1-1 0,-1 1 0,1-1 0,-3 3 16,-3 0 0,1 0 0,-3 0 0,-3 0 0,-1 0 15,1 0 0,-2-2 0,3-1 0</inkml:trace>
  <inkml:trace contextRef="#ctx0" brushRef="#br0">3915 7320 0,'2'0'0,"1"0"0,-1 0 16,1 0 0,-1 0 0,1 0 0,-1 0 16,1 0 0</inkml:trace>
  <inkml:trace contextRef="#ctx0" brushRef="#br0">3937 7318 0,'0'0'0,"0"0"0,0 0 16,0 0 0,0 0 0,0 0 0,0 0 0,0 0 0,0 0 16,0 0 0,0 0 0,0 0 0,0 0 0,0 0 15,0 0 0,0 0 0,0 0 0,0 0 0,0 0 16,0 0 0,0 0 0,0 0 0,0 2 0,0 1 16,0-3 0,0 2 0,0 1 0,0-1 0,0 1 15,0 0 0,3-3 0,-3 2 0,0 1 0,0-1 16,0-2 0,2 0 0,-2 3 0,0-3 0,0 2 15,0-2 0,0 0 0,3 0 0,-3 0 0,0 0 16,0 3 0,0-3 0,0 0 0,0 3 0,2-3 0,-2 0 16,0 0 0,3 0 0,-3 0 0,0 0 0,2 0 15,-2 0 0,3 0 0,-1 0 0,-2 0 0,3 0 16,-1 0 0,1 0 0,-1 0 0,1 0 0,-1 0 16,1 0 0,-3 0 0,2 0 0,0 0 0,1 0 15,-1 0 0,1 0 0,-1 0 0,1 0 0,-1 0 16,1 0 0,-1 0 0,1 0 0,-1 0 0,1-3 15,-1 3 0,1-3 0,2 1 0,0 2 0,0-3 16,0 1 0,0-1 0,0 1 0,0-1 0,0 0 0,2 1 16,1-1 0,-1-2 0,1 0 0,-1 3 15,0-4 0,1 1 0,-1 0 0,1 3 0,-1-1 16,1-2 0,-1 2 0,-2 1 0,3-1 0,-3 1 0,2-1 16,1 0 0,-3 1 0,2-1 0,-2 1 15,0-1 0,0 1 0,0-1 0,0 0 0,0 3 16,0 0 0,0 0 0,0 0 0,-3 0 0,3 0 0,0-2 15,0-1 0,-2 3 0,2 0 0,-3-2 0,3 2 16,0 0 0,-2-3 0,-1 3 0,3 0 0,-2 0 16,-1 0 0,3 0 0,-2 0 0,-1 0 0,1 0 15,-1 0 0,3 0 0,-2 0 0,-1 0 0,0 0 16,1 0 0,2 0 0,-3 0 0,1 0 0,-1 0 16,1 0 0,-1 0 0,1 0 0,-1 0 0,1 0 15,-1 0 0,3 0 0,-2 0 0,-1 0 0,1 0 16,-1 0 0,1 3 0,-1-1 0,1 1 0,-1-3 0,3 2 15,-2 1 0,-1-3 0,1 0 0,2 0 0,-3 0 16,1 0 0,-1 0 0,1 3 0,2-3 16,-3 2 0,1-2 0,-1 3 0,1-3 0,2 0 0,-1 2 15,1-2 0,-2 0 0,2 0 0,0 0 0,0 0 16,0 0 0,-3 0 0,3 0 0,-2 0 0,2 0 16,-3 0 0,3 0 0,0 0 0,-2 0 0,2 0 15,-3 0 0,3 0 0,-2 0 0,4 0 0,-2 0 16,0 0 0,0 0 0,0 0 0,0 0 0,0 0 15,0 0 0,0 0 0,0 0 0,0 0 0,0 0 16,0 0 0,2 0 0,-2 0 0,3 0 0,-3 0 16,2 0 0,-2 0 0,3 0 0,-3 0 0,0 0 0,0 0 15,2 0 0,-2 0 0,0 0 0,2 0 16,-2 0 0,3 0 0,-3 0 0,2 0 0,-2 0 16,0 0 0,3 0 0,-3 3 0,2-1 0,-2-2 0,3 3 15,-3 0 0,2-1 0,-2 1 0,0-1 0,3 3 16,-3-2 0,0-3 0,-1 3 0,1-1 0,0 3 15,3-2 0,-3-1 0,0-2 0,0 0 0,0 0 16,0 3 0,-3 0 0,3-1 0,0 1 0,0-1 16,0-2 0,0 3 0,0-1 0,0 1 0,-2-1 15,2 4 0,0-4 0,0 1 0,-3-3 0,3 2 16,-3 3 0,3-2 0,0 0 0,0-3 0,0 0 16,0 0 0,0 2 0,0-2 0,0 3 0,0-1 0,3 1 15,-3-3 0,0 0 0,2 2 0,1-2 0,-3 0 16,2 0 0,1 0 0,-1 0 0,0 0 15,1 0 0,-1 0 0,1 0 0,-1 0 0,1 0 0,-1 0 16,1 0 0,-1 0 0,1 0 0,-1 0 0,1 0 16,-1 3 0,1-3 0,-1 0 0,0 0 0,1 0 15,-1 0 0,1 3 0,-1-3 0,1 0 0,-1 0 16,1 0 0,-1 0 0,1 0 0,-1 0 0,1 2 0,-1-2 16,1 0 0,-1 0 0,0 3 0,1-3 15,-1 2 0,1-2 0,-1 0 0,1 0 0,2 3 16,-3-3 0,1 0 0,-1 0 0,1 0 0,-1 0 0,3 0 15,-2 0 0,-1 0 0,0 0 0,1 0 0,-1 0 16,1 0 0,-1 0 0,1 2 0,-1 1 16,3-3 0,-2 0 0,-1 3 0,1-3 0,-1 0 0,3 2 15,-3-2 0,1 0 0,-1 0 0,1 3 0,-1-1 16,1-2 0,-1 3 0,1-3 0,-1 0 0,1 2 16,-1-2 0,1 3 0,-3-3 0,2 0 0,1 0 15,-1 0 0,0 0 0,1 0 0,-3 0 0,2 0 16,1 0 0,-3 0 0,0 0 0,2 0 0,1 0 15,-3 2 0,0-2 0,2 0 0,-2 0 0,3 0 16,-3 0 0,0 0 0,2 0 0,-2 0 0,2 0 16,-2 0 0,0 0 0,0 0 0,3 0 0,-3 0 0,2 0 15,-2 0 0,0 0 0,3 0 0,-1 0 16,-2 0 0,3 0 0,-3 0 0,0 0 0,2 0 16,1 0 0,-1 0 0,-2 0 0,2 0 0,1 0 0,-1 0 15,1-2 0,-1 2 0,1 0 0,-1-3 0,1 3 16,2 0 0,0-2 0,0 2 0,-1 0 0,1 0 15,0 0 0,0 0 0,0 0 0,0 0 0,0 0 16,3 0 0,-3 0 0,2 0 0,-2 0 0,0 0 16,2 0 0,-2 0 0,0 0 0,3 0 0,-3 0 15,0 0 0,0 0 0,0 0 0,2 0 0,-2 0 16,0 0 0,0 0 0,0 0 0,0 0 0,2 0 0,-2 0 16,0 0 0,0 0 0,0 0 0,0 0 15,0 2 0,0 1 0,0-3 0,0 2 0,0-2 16,-3 0 0,3 3 0,-2 0 0,2-3 0,-3 0 0,3 0 15,-2 2 0,1 1 0,-1-3 0,-1 0 0,1 2 16,2-2 0,0 0 0,-3 0 0,1 0 0,-1 3 16,1-3 0,2 0 0,-3 0 0,1 0 0,-1 2 15,0-2 0,1 3 0,-3-3 0,2 0 0,1 0 16,-1 3 0,-2-1 0,3-2 0,-3 0 0,2 0 16,-2 0 0,0 0 0,0 3 0,0-3 0,0 2 15,3-2 0,-6 0 0,3 0 0,0 0 0,2 3 16,-2-3 0,-2 0 0,2 0 0,0 0 0,-3 0 0,3 0 15,-2 0 0,2 0 0,-3 0 0,1 0 0,-1 0 16,1 0 0,-1 0 0,1 0 0,-1 0 16,1 0 0,-1 0 0,1 0 0,-1 0 0,1 0 0,-3 0 15,2 0 0,-2 0 0,3 0 0,-3 0 0,0 0 16,0 0 0,0 0 0,2 0 0,-2 0 0,3 0 16,-3 0 0,0 0 0,0 0 0,0 0 0,0 0 15,2 0 0,-2 0 0,0 0 0,0 0 0,0 0 16,0 0 0,0 0 0,0 0 0,0 0 0,0 0 15,0 0 0,0 0 0,0 0 0,0 0 0,3 0 16,-3 0 0,0 0 0,0 0 0,0 0 0,0 0 0,0 0 16,0 0 0,0 0 0,0 0 0,0 0 15,0 0 0,0 0 0,0 0 0,2 0 0,-2 0 0,0 0 16,0 0 0,0 0 0,0 0 0,3 0 0,-3 0 16,0 0 0,0 0 0,0 0 0,0 0 0,0 0 15,0 0 0,0 0 0,2 0 0,-2 0 0,0 0 16,0 0 0,0 0 0,0 0 0,0 0 0,0 0 15,0 0 0,0 0 0,0 0 0,0 0 0,0 0 16,0-3 0,0 3 0,0 0 0,0 0 0,0 0 16,0 0 0,0 0 0,0 0 0,0 0 0,0 0 15,0 0 0,3 0 0,-3 0 0,0 0 0,0 0 16,2 0 0,-2 0 0,0 0 0,0 0 0,0 0 0,0 0 16,0 0 0,0 0 0,0 0 0,0 0 0,0 0 15,0 0 0,0 0 0,0 0 0,0 0 0,0 0 16,0 0 0,0 0 0,0 0 0,0 0 0,0 0 15,0 0 0,0 0 0,0 0 0,0 0 0,0 0 16,0 0 0,0 0 0,0 0 0,0 0 0,0 0 16,0 0 0,0 0 0,0 0 0,0 0 0,0 0 15,0 0 0,0 0 0,0 0 0,0 0 0,0 0 0,0 0 16,0 0 0,0 0 0,0 0 0,0 0 16,0 0 0,0 0 0,0 0 0,0 0 0,0 0 15,0 0 0,0 0 0,0 0 0,0 0 0,0 0 0,0 0 16,0 0 0,0 0 0,0 0 0,0 0 0,0 0 15,0 0 0,0 0 0,0 0 0,0 0 0,0 0 16,0 0 0,0 0 0,0 0 0,0 0 0,0 0 16,0 0 0,0 0 0,0 0 0,0 0 0,-5 5 15,0 1 0,-2 1 0,-1 1 0,-4 5 0,-1 0 16,-2-1 0,-2 4 0,-3-1 0,0 6 0,-2-1 16,-1-4 0,3-1 0,1-7 0,1-3 0,6-2 15</inkml:trace>
  <inkml:trace contextRef="#ctx0" brushRef="#br0">7645 6809 0,'-12'-7'0,"2"-1"0,3 0 15,-1 3 0,1 0 0,-1 0 0,1 2 16,-1 1 0,1-1 0,-1 1 0,1-1 0,2 1 0,-3-1 15,1 0 0,-1 1 0,1-1 0,-1 1 0,1-1 16,2 1 0,-2 2 0,-1-3 0,3 0 16,-2 1 0,2 2 0,0 0 0,0-3 0,0 1 0,0 2 15,0 0 0,0-3 0,2 1 0,1-1 0,2 0 16,-3 1 0,3 2 0,0-3 0,0 1 16,-2 2 0,2 0 0,0 0 0,0 0 0,0 0 0,0 0 15,0 0 0,0 0 0,0 0 0,0 0 0,0 0 16,0 0 0,0 0 0,2 0 0,1 0 0,-3 0 15,2 0 0,1 0 0,-1 0 0,1 2 0,-1 1 16,1-1 0,2 1 0,0-3 0,0 0 0,-3 0 16,3 0 0,0 0 0,0 3 0,0-3 0,0 0 15,0 0 0,0 0 0,3 0 0,-1 0 0,0 0 16,1 0 0,-1 0 0,1 0 0,-1 0 0,1 0 16,-1 0 0,1 0 0,2 0 0,-3 0 0,3 0 0,0 0 15,0 0 0,-3 0 0,3 0 0,0 0 16,-2 0 0,2 0 0,-3 0 0,3 0 0,-2 0 15,2 0 0,-3 0 0,1 0 0,-1 0 0,0 0 0,1 0 16,-1-3 0,1 3 0,-1-3 0,-2 1 0,3 2 16,-3 0 0,0 0 0,2-3 0,-2 3 15,0-2 0,0-1 0,0 3 0,0-2 0,0 2 0,0 0 16,0 0 0,-2 0 0,2 0 0,-3-3 0,3 1 16,-3 2 0,1 0 0,-1 0 0,3 0 0,-2 0 15,-1 0 0,1-3 0,2 3 0,-3 0 0,1 0 16,-1 0 0,1 0 0,-1-3 0,1 3 0,-1 0 15,1 0 0,-1 0 0,-2 0 0,3 0 0,-3-2 0,2 2 16,-2 0 0,0-3 0,3 3 0,-3 0 16,0-2 0,2 2 0,-2-3 0,3 3 0,-1 0 15,-2 0 0,0 0 0,0 0 0,0 0 0,0 0 0,0 0 16,0 0 0,0 0 0,0 0 0,0 0 0,0 0 16,0 3 0,0 2 0,-2 0 0,-3 3 0,0-1 15,0-2 0,-3 1 0,1-1 0,-1-5 0</inkml:trace>
  <inkml:trace contextRef="#ctx0" brushRef="#br0">7757 6509 0,'0'0'0,"0"0"0,0 0 0,0 0 0,0 0 15,0 0 0,0 0 0,0 0 0,0 0 0,0 0 16,0 0 0,0 0 0,0 0 0,0 0 0,0 0 16,0 0 0,0 0 0,0 0 0,0 3 0,0-1 15,3 1 0,-3 2 0,0-2 0,2 2 0,-2-5 0,3 5 16,-3-3 0,2 1 0,-2-3 0,3 3 15,-3-3 0,2 2 0,1 1 0,-3-1 0,2 3 16,-2-2 0,3-1 0,-3 4 0,0-4 0,2 3 0,-2-2 16,3-1 0,-3 4 0,0-4 0,2 3 15,1 0 0,-3-2 0,0 2 0,0 0 0,2 0 0,-2 1 16,0-1 0,0 0 0,0 2 0,0 1 0,0 0 16,0 2 0,0-2 0,0 0 0,0-1 0,0 4 15,0-4 0,0 1 0,0 0 0,0 2 0,0 0 16,3 0 0,-3-2 0,0 0 0,0 0 0,0 2 15,0 0 0,0-2 0,0-1 0,0 4 0,0-1 16,0-2 0,0-1 0,0 1 0,0 0 0,0-1 16,0 1 0,0 0 0,0 0 0,0-1 0,0-2 15,0 1 0,0 1 0,0 1 0,0 0 0,0-3 16,2 0 0,-2 0 0,3 0 0,-3 0 0,0 0 0,0 1 16,0-1 0,0 0 0,2-3 0,-2 4 0,0-4 15,0 1 0,3-1 0,-3 1 0,0 2 16,0-2 0,0 2 0,0-3 0,0 1 0,0-1 0,0 1 15,0-1 0,0 1 0,0-3 0,0 3 0,0-3 16,0 0 0,0 0 0,0 2 0,0-2 0,0 0 16,2 0 0,-2 0 0,0 0 0,0 0 0,0 0 15,0 0 0,0 0 0,0 0 0,3 0 0,-3 0 16,0 0 0,0 0 0,0 0 0,0 0 0,0 0 16,0 0 0,0 0 0,0 0 0,2 0 0,-2 3 15,3-1 0,-1-2 0,1 0 0,-1 0 0,1 0 16,2 0 0,0 0 0,2-7 0</inkml:trace>
  <inkml:trace contextRef="#ctx0" brushRef="#br0">8890 7484 0,'-5'6'0,"2"-6"0,3 0 16,0 0 0,0 0 0,0 0 0,3 0 0,-1 0 16,1 0 0,-1 0 0,1 0 0,2 0 0,0 0 15,-3 0 0,3 0 0,-2 0 0,2 0 0,0 0 16,0 0 0,0 0 0,0 0 0,0 0 0,-1 0 15,4 0 0,-1 0 0,-2 0 0,3 0 0,-1 0 16,1 0 0,-1 0 0,1 0 0,-1 0 0,3 0 16,-2 0 0,2 0 0,0 0 0,-1 0 0,1-3 0,0 3 15,0-3 0,0 3 0,0-2 0,0-1 16,0 1 0,0 2 0,0-3 0,3 1 0,-4-1 16,1 3 0,3-2 0,-3-1 0,0 0 0,2 3 15,-2-2 0,3-1 0,-1 1 0,1-1 0,-4 1 0,6-1 16,-2 0 0,2 1 0,-3 2 0,3-3 0,-2 1 15,2-1 0,-1 3 0,1-2 0,0 2 0,0-3 16,0 3 0,0 0 0,0-3 0,0 1 0,0 2 16,0-3 0,0 3 0,0 0 0,-3 0 0,3 0 15,0-2 0,0 2 0,-3-3 0,3 3 0,0 0 16,0 0 0,0 0 0,0 0 0,0 0 0,0 0 16,0 0 0,0 0 0,2-2 0,-2-1 0,3 3 15,-1-3 0,0 1 0,1-1 0,-1 3 0,1 0 0,-3 0 16,2 0 0,0-2 0,-2 2 0,0-3 15,0 1 0,0 2 0,3 0 0,-3-3 0,-1 1 16,1-1 0,3 3 0,-3-3 0,2 1 0,-2 2 0,3-3 16,-4 3 0,1-2 0,3-1 0,-3 3 0,2-2 15,-2-1 0,0 3 0,2 0 0,1 0 16,-1-3 0,-2 1 0,0 2 0,0 0 0,3 0 0,-4-3 16,1 3 0,0-2 0,0-1 0,0 1 0,0 2 15,0-3 0,0 3 0,0-3 0,-3 1 0,3 2 16,-2 0 0,2 0 0,-3 0 0,1 0 0,1 0 15,1 0 0,0 0 0,0 0 0,-2 0 0,2 0 0,0 0 16,0 0 0,-3 0 0,0 0 0,1 0 16,2 0 0,-3 0 0,1 0 0,-3 0 0,5 0 15,-3 0 0,0 0 0,1 0 0,-1 0 0,1 0 0,-1 0 16,1 0 0,-1 0 0,-2 0 0,2 0 0,1 0 16,-3 2 0,2-2 0,1 3 0,-1-3 0,1 3 15,2-3 0,-3 0 0,3 0 0,0 0 0,-3 2 16,3-2 0,-2 0 0,2 0 0,-3 0 0,1 0 15,-1 0 0,3 0 0,-3 3 0,-2-3 0,3 0 16,-1 0 0,3 0 0,-2 0 0,-3 0 0,2 0 16,-2 0 0,2 0 0,-2 0 0,0 0 0,0 2 15,0-2 0,0 0 0,0 3 0,0-3 0,-2 2 16,-1-2 0,0 3 0,1-3 0,-1 3 0,1-3 16,-1 0 0,1 0 0,-6 0 0,3 2 0,-2-2 15,2 0 0,-3 3 0,1-3 0,-1 0 0,1 0 0,-1 0 16,1 0 0,-1 0 0,1 0 0,-3 0 0,0 0 15,0 0 0,0 0 0,0 0 0,0 0 16,0 0 0,0 0 0,0 0 0,0 0 0,0 2 0,0-2 16,0 0 0,-5 0 0,0 0 0,0 0 0,-3 0 15,1 3 0,-1-3 0,-4 0 0,-1 0 0,3 0 16,-2 0 0,0 0 0,-1 0 0,-2 0 0,0 0 16,-2 0 0,-1 0 0,-1 0 0,-1 0 0,0 0 0,0 0 15,0 0 0,-3 0 0,1 0 0,0 2 16,-1 1 0,1-3 0,-1 0 0,1 3 0,0-3 15,-3 0 0,2 0 0,1 0 0,0 0 0,-3 0 0,0 0 16,2 0 0,-1 0 0,1 2 0,-2 1 0,0-1 16,0-2 0,3 3 0,-5-3 0,2 2 0,0 3 15,0-2 0,0 0 0,0-3 0,-2 2 0,2 1 16,0 2 0,0-3 0,0 1 0,-2 2 0,0 0 16,-1 0 0,3 1 0,-2-4 0,0 3 0,2 0 15,0 1 0,0-4 0,-2 3 0,2 0 0,0 0 16,0 1 0,2-1 0,-1 0 0,1-3 0,1 4 15,-1-1 0,1 0 0,0-3 0,-1 1 0,3 0 0,0 2 16,0-3 0,1 1 0,1 2 0,1-5 0,2 5 16,0-2 0,0-1 0,0 1 0,3-1 15,-1 1 0,1-1 0,-1-2 0,3 3 0,3-3 0,-1 0 16,1 0 0,-1 3 0,1-3 0,2 0 0,0 0 16,0 0 0,0 0 0,3 0 0,-1 0 15,3 0 0,-2 0 0,-1 0 0,3 2 0,-2-2 0,2 3 16,-3-1 0,3 1 0,-2-1 0,2 1 0,0 0 15,-3 2 0,3-3 0,0 3 0,0 1 16,0-1 0,3-3 0,4-2 0,3 0 0,5 0 0,2 0 16</inkml:trace>
  <inkml:trace contextRef="#ctx0" brushRef="#br0">12162 6750 0,'0'6'0,"0"-4"15,0-2 0,0 0 0,0 0 0,0 3 0,0-3 16,0 5 0,3-5 0,-1 2 0,1 1 0,-3 0 16,2-1 0,1 1 0,-1-1 0,-2 1 0,3-1 15,-1 1 0,-2-3 0,0 2 0,0-2 0,3 3 16,-3-3 0,2 3 0,-2-3 0,0 0 0,0 2 0,3-2 15,-3 0 0,0 0 0,0 0 0,2 3 0,-2-3 16,0 0 0,0 2 0,3-2 0,-3 0 16,2 0 0,-2 3 0,3-3 0,-3 2 0,2-2 0,1 3 15,-1-3 0,1 3 0,-3-3 0,2 0 0,1 2 16,-3 1 0,2-3 0,1 0 0,-3 0 0,2 0 16,1 0 0,-1 2 0,1-2 0,-1 0 0,3 0 15,-2 0 0,2 0 0,-3 0 0,1 0 0,2 0 16,-1 0 0,1 0 0,0 0 0,0 0 0,3 0 15,-3 0 0,2 0 0,1 0 0,-1 0 0,1 0 16,-3 0 0,2 0 0,1-2 0,-1 2 0,1 0 16,-1-3 0,3 1 0,0-1 0,0 3 0,0-3 0,0 3 15,2 0 0,1 0 0,-1-2 0,1 2 0,-1 0 16,3 0 0,0 0 0,0 0 0,0 0 0,0 0 16,0-3 0,0 1 0,-3 2 0,3-3 0,0 1 15,0 2 0,0-3 0,0 0 0,-3 3 0,3-2 16,0 2 0,0 0 0,0-3 0,0 1 0,0-1 15,0 3 0,0-2 0,0 2 0,-3-3 0,0 1 16,-2 2 0,3-3 0,-3 0 0,0 1 0,0-1 16,0 1 0,-3-1 0,1 1 0,-1-1 0,0 0 15,1 1 0,-1-1 0,-2 1 0,-2-1 0,2 3 16,-3 0 0,1-2 0,-1 2 0,1-3 0,-1 0 16,1 3 0,-1-2 0,1 2 0,-3-3 0,0 1 0,0-1 15,0 3 0,0-2 0,0-1 0,0 3 16,0 0 0,0-3 0,0 1 0,0 2 0,0-3 15,0 3 0,0-2 0,-3 2 0,-2 0 0,-2 0 16,-3 0 0,0 0 0,-3 0 0,4 0 0,-4 0 16,6-3 0</inkml:trace>
  <inkml:trace contextRef="#ctx0" brushRef="#br0">12700 6468 0,'5'5'0,"-3"-5"0,1 0 0,-1 0 0,1 0 16,-1 0 0,-2 3 0,3-3 0,-3 0 0,0 0 0,0 0 16,0 2 0,0-2 0,2 0 0,-2 0 0,0 0 15,0 3 0,0-1 0,0 1 0,0 0 0,0-3 16,0 2 0,0-2 0,0 0 0,0 0 0,0 3 15,0-3 0,0 0 0,0 0 0,0 0 0,0 0 16,0 0 0,0 0 0,0 0 0,0 0 0,0 0 0,0 0 16,0 0 0,0 0 0,0 0 0,0 0 15,0 0 0,0 0 0,0 0 0,0 0 0,0 0 16,0 0 0,0 0 0,0 0 0,0-3 0,0 3 0,-2-2 16,2-1 0,0 0 0,0 1 0,0-1 0,0 1 15,0-1 0,0 1 0,0-1 0,0 1 16,0-1 0,0 0 0,0 1 0,0-1 0,0 1 0,0-1 15,0 1 0,-3-1 0,3 0 0,0 3 0,0 0 16,0-2 0,0-1 0,-2 3 0,2 0 0,0 0 16,0 0 0,0 0 0,0 0 0,0 0 0,0-2 15,0 2 0,0 0 0,0 0 0,0 0 0,0 0 16,0 0 0,0 0 0,0 0 0,0 0 0,0 0 16,0 0 0,0 0 0,0 2 0,0 1 0,0 2 15,0-2 0,0 2 0,0 0 0,0 0 0,0 0 16,0 0 0,0 0 0,0 0 0,0 1 0,0 1 0,0 1 15,0 0 0,0-1 0,0 1 0,0 0 0,0 2 16,0 0 0,0 1 0,0 1 0,0 1 16,0 0 0,0 0 0,0 0 0,0 0 0,0-1 0,0 1 15,0 3 0,0-3 0,0-1 0,0 4 0,0-1 16,0 1 0,0-1 0,0 0 0,0 1 0,0-1 16,0 1 0,0-1 0,0 0 0,-3-2 0,3 3 15,-2-1 0,-1 0 0,1 1 0,-1-1 0,1-2 16,0 0 0,-1 0 0,1 0 0,-1-1 0,1 1 15,2-3 0,-3-2 0,1 2 0,-1 1 0,1-4 16,2 1 0,-3 0 0,3-1 0,-2 1 0,2 0 16,0 0 0,-3-3 0,3 0 0,0 0 0,0 0 15,0 0 0,0-2 0,-2 2 0,2-2 0,0-1 16,0 1 0,0-1 0,0-2 0,-3 3 0,3-3 16,0 0 0,0 0 0,0 0 0,0 0 0,0 0 0,0 0 15,0 0 0,0 0 0,0 0 0,0 0 0,0 0 16,0 0 0,0 0 0,0 0 0,0 0 0,0 0 15,0-3 0,0 1 0,0-1 0,0-2 0,0-3 16,0 3 0,0 0 0,0 0 0,0-3 0,0 0 16,0 3 0,0-2 0,0-1 0,0 3 0,0-3 15,0 0 0,0 1 0,0-1 0,0 0 0,0 1 16,0-1 0,0 0 0,0 0 0,3 1 0,-3-3 16,0 2 0,2-2 0,-2 2 0,0-2 0,0-1 0,0 1 15,0 2 0,0-2 0,0 2 0,0-2 16,3 2 0,-3-2 0,0 2 0,0-2 0,2 2 15,-2 1 0,0-1 0,0 0 0,0 1 0,0-1 0,0 0 16,0 1 0,0-1 0,0 0 0,0 0 0,3 1 16,-3-1 0,0 0 0,0-2 0,0 0 0,0 0 15,0 2 0,0 0 0,0-2 0,0 2 0,0-2 16,2 2 0,-2 1 0,0-1 0,0 0 0,0 0 16,0 1 0,0-1 0,0 3 0,3 0 0,-3-3 15,0 0 0,0 1 0,0 2 0,0-3 0,0 0 16,0 0 0,0 1 0,0-1 0,0 0 0,0 1 0,0-1 15,0 3 0,0 2 0,0-2 0,0 3 0,0-4 16,0 1 0,0 0 0,0 3 0,0-4 0,0 1 16,0 0 0,0 0 0,0 0 0,2 0 0,-2 2 15,0-2 0,0 0 0,0 2 0,0 1 0,0-1 16,0 1 0,0-1 0,0 1 0,0-1 0,0 0 16,0 1 0,0-1 0,0 1 0,0-1 0,0 1 15,0 2 0,0-3 0,0 0 0,0 3 0,0-2 16,0 2 0,0-3 0,0 3 0,0-2 0,0 2 15,0 0 0,0 0 0,0 0 0,0 0 0,3 0 16,-3 0 0,0 0 0,0-3 0,0 3 0,0 0 16,0 0 0,0 0 0,0 0 0,2 0 0,-2 0 0,0 0 15,0 0 0,0 0 0,0 0 0,0 0 16,0 0 0,0 0 0,0 0 0,0 0 0,0 0 16,0 0 0,0 0 0,0 0 0,0 0 0,0 0 0,0 0 15,0 0 0,0 0 0,0 0 0,0 0 0,0 0 16,0 0 0,0 0 0,0-2 0,0 2 0,0 0 15,0-3 0,0 3 0,0 0 0,0 0 0,0 0 16,0 0 0,0 0 0,0 0 0,0 0 0,-2 0 16,-3 0 0,0 0 0,0 3 0,-3 2 0,1 0 15,-6 0 0,3-5 0,0 0 0,3 0 0</inkml:trace>
  <inkml:trace contextRef="#ctx0" brushRef="#br0">14208 7425 0,'0'3'0,"0"-3"0,0 0 16,0 0 0,0 0 0,5 0 0,3-3 0,-1 1 0,1-1 16,-1 1 0,0-1 0,1 1 0,-1-1 0,1 0 15,2 1 0,-3-1 0,3 1 0,0-1 0,0 1 16,0-1 0,0 1 0,3-1 0,-1 0 0,0 1 15,1 2 0,2 0 0,0 0 0,0 0 0,0 0 16,0 0 0,2 0 0,0 0 0,1 0 0,4 0 16,1 0 0,-1 0 0,3 0 0,0 2 0,5 1 15,-1 0 0,1 2 0,0-3 0,0 1 0,0-1 16,0-2 0,0 3 0,0-1 0,2 1 0,0-3 16,1 3 0,-1-1 0,0 1 0,1-1 0,-1 1 15,0-1 0,1 1 0,2-3 0,-3 3 0,0-1 16,1 1 0,-1-3 0,0 0 0,1 0 0,-1 0 15,0 0 0,-2 0 0,3 0 0,-4 0 0,1 0 16,-2 0 0,-1 0 0,-2 0 0,0 0 0,-3 0 16,1 0 0,-3-3 0,-3 1 0,0-1 0,-2 0 15,0 1 0,-5-1 0,0 1 0,0-1 0,-2 1 0,-1-1 16,-4 0 0,-1 1 0,1-1 0,-1 3 0,-2 0 16,0 0 0,0 0 0,0 0 0,0 0 0,0 0 15,-2 0 0,-3 0 0,0 0 0,-5 0 0,-3 0 16,1 0 0,-6 0 0,-2 0 0,-2 0 0,0 0 15,-6 3 0,1-1 0,-6 1 0,-1-3 0,-4 3 16,-1-1 0,-4-2 0,1 0 0,-3 3 0,-5-3 16,1 0 0,-1 0 0,0 0 0,-2 0 0,-1 2 15,1-2 0,0 0 0,0 0 0,-1 0 0,1 3 0,0-3 16,2 0 0,3 2 0,2 1 0,0-3 16,0 3 0,3-3 0,5 2 0,-1-2 0,4 0 15,1 3 0,3-3 0,6 0 0,1 0 0,3 2 0,5-2 16,3 0 0,4 0 0,1 3 0,4-3 0,3 0 15,0 0 0,0 0 0,0 0 0,0 0 0,3 2 16,4-2 0,1 0 0,4 0 0,6 0 0,2 0 16,2 0 0,5 0 0,3 0 0,5 0 0,2-2 15,3-3 0,5 0 0,0-1 0,2 1 0,0 0 16,1 0 0,4 0 0,-5 2 0,1 1 0,-1-1 16,3 1 0,-3-1 0,-2 1 0,-1-1 0,-1 0 15,-3 3 0,-3-2 0,-2 2 0,-3-3 0,-2 1 0,-5 2 16,0-3 0,-5 1 0,-3 2 0,-2-3 15,-5 3 0,0-3 0,-5 3 0,-3 0 0,1-2 16,-3 2 0,0 0 0,0-3 0,0 1 0,0-1 0,-5 1 16,-3-1 0,-2 0 0,-2 1 0,-8-1 0,0 3 15,-2 0 0,-6 0 0,-1 0 0,-4 0 0,-2 0 16,1 0 0,-4 0 0,1 3 0,-3 2 0,3 0 16,-1 0 0,1 0 0,2 1 0,0 1 0,6 1 15,1 0 0,6-1 0,-1 1 0,6 2 0,4 1 16,4-1 0,1 3 0,6 0 0,2-1 0,0 4 15,0 2 0,7 0 0,5 2 0,6-4 0,4-1 16,6 0 0,4-4 0,3-6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 320,'2'0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5868 6812 0,'3'0'0,"-3"0"16,0 0 0,2 0 0,-2 0 0,0 0 0,0 0 0,0 0 16,0 0 0,0 0 0,0 0 0,0 0 0,3 0 15,-3 0 0,0 0 0,0 0 0,0 0 0,0 0 16,0 0 0,0 0 0,0 3 0,0-1 0,0 1 16,0 2 0,0-3 0,2 4 0,-2-4 0,0 3 15,0-2 0,0 2 0,3 0 0,-3 0 0,2 0 16,-2 0 0,3 1 0,-1-1 0,1 2 0,-1 1 15,-2 0 0,3 0 0,-1-1 0,1 1 0,-1 0 16,1-1 0,-1 1 0,1 0 0,-1-1 0,1 1 16,-1 0 0,1 2 0,2 0 0,-3 1 0,1 1 15,-1-1 0,3-1 0,-2 3 0,-1-3 0,3 3 16,0 0 0,0-3 0,0 3 0,0-3 0,0 3 0,2 0 16,1 0 0,-3-1 0,2 1 0,1 0 0,-1 0 15,1 0 0,-1 0 0,1-1 0,-1 1 16,3 0 0,0 0 0,0 0 0,0 0 0,0-1 0,2 1 15,1 0 0,-1-3 0,3 3 0,-2-5 0,2 2 16,-1-2 0,1 2 0,0-2 0,3 0 0,-3-1 16,2 1 0,1 0 0,-1-1 0,3-1 0,0-1 15,2 0 0,-2 0 0,2 0 0,1-2 0,-1-1 16,1 1 0,-1-1 0,-2-2 0,2 0 0,1 0 16,-1 0 0,-2 0 0,0 0 0,0 0 0,2 0 15,-2 0 0,0-2 0,0-1 0,0-5 0,0 3 16,2-2 0,1 2 0,-3-3 0,-1 0 0,1 0 0,0 1 15,0-1 0,0-2 0,-2-1 0,1 1 0,-1 0 16,-1-5 0,1 2 0,-1 0 0,1-3 0,-4 1 16,1 0 0,0 2 0,0-3 0,0 1 0,-2 0 15,2-1 0,-5 1 0,2-1 0,-2 1 0,0 0 16,0-1 0,0 1 0,0-1 0,0-2 0,0 1 16,-3-1 0,1 0 0,-1 0 0,-2 0 0,0 0 15,0 0 0,-3-3 0,3-2 0,0 3 0,0-4 16,-2 1 0,2 0 0,-3 0 0,3-3 0,0 1 15,-2 2 0,2-3 0,0 0 0,0 3 0,-3 0 16,3 0 0,-2 0 0,-1 0 0,1 0 0,2 0 16,-3 0 0,1-1 0,-1 1 0,1 0 0,-1-2 0,1-1 15,-1 3 0,1-3 0,-1 0 0,-2 1 16,0-1 0,0 0 0,0-4 0,0 4 0,0-2 16,0 2 0,0 0 0,0 1 0,0-1 0,-2 3 0,-3 0 15,0 0 0,0 0 0,0 0 0,0 0 0,0 2 16,-3-2 0,1 0 0,-1 0 0,1 0 0,-1-1 15,-2 1 0,0 0 0,-2-2 0,2-1 0,0 0 16,-2 1 0,-1 2 0,1-3 0,-1 0 0,1 3 16,-1 0 0,1 0 0,-3 2 0,0 3 0,0 0 15,0 0 0,0 0 0,0 3 0,-2 0 0,0-1 16,-1 1 0,1 2 0,-3 0 0,2 3 0,-2-5 16,1 4 0,-1-2 0,0 3 0,0 0 0,0 0 15,0-1 0,0 4 0,0-1 0,0 3 0,-2 0 0,0 2 16,-1 1 0,1-4 0,-1 4 0,1-1 15,0 1 0,-1 2 0,1 0 0,-1 0 0,1 0 16,0 0 0,-3 0 0,0 0 0,2 5 0,-2 0 0,1 0 16,-1 3 0,0 0 0,2-1 0,-4 1 0,5 0 15,-3 2 0,0-2 0,0 2 0,0 3 0,0-3 16,3 3 0,-3 0 0,3-1 0,-1 1 0,1 3 16,-1-1 0,1 1 0,0-1 0,-1 5 0,1 1 15,2 0 0,0 2 0,2 0 0,4 5 0,-1 0 16,0 0 0,0 1 0,0-1 0,2 0 0,1 3 15,-1 0 0,4 0 0,1-1 0,1 1 0,-1-3 16,1 3 0,-1 0 0,1 0 0,2-3 0,0 3 0,0 0 16,0-1 0,0 6 0,0 0 0,0 0 15,2 0 0,3 0 0,0 0 0,0-3 0,0 1 16,0-3 0,0-1 0,0 1 0,0 0 0,0 0 0,0 0 16,3-1 0,-1 1 0,1 3 0,-1-4 0,1 4 15,2-4 0,0 1 0,0 0 0,0 0 0,-3 0 16,3-1 0,0 1 0,0-2 0,0-1 0,0-3 15,0 1 0,0-3 0,0 0 0,3 0 0,-3-2 16,2-1 0,-2 1 0,2-3 0,1-3 0,-3 6 16,2-6 0,1 3 0,-1-2 0,1-1 0,-1 0 15,3 1 0,-2-1 0,2-2 0,0 0 0,-1 0 16,1-3 0,-2 3 0,2 0 0,-3-3 0,3 0 16,-2 0 0,-1 1 0,3 2 0,0-3 0,-2 3 15,-1-3 0,3 3 0,0-3 0,0-2 0,-3-1 16,1-1 0,-1-6 0</inkml:trace>
  <inkml:trace contextRef="#ctx0" brushRef="#br0">5754 3776 0,'2'5'0,"1"-5"0,-3 0 0,0 0 0,0 0 0,0 2 15,0-2 0,0 0 0,0 3 0,0 2 0,0 0 16,0 0 0,0 0 0,0 3 0,0 0 16,0 5 0,0-1 0,0 1 0,0 0 0,0 3 0,0-1 15,-3 5 0,1 1 0,2 0 0,-3 2 0,1 0 16,2 2 0,-3 4 0,1-1 0,0 0 0,-1 3 16,1 0 0,-3 0 0,2 2 0,1 0 0,-3 3 15,2-2 0,1-1 0,-3 0 0,2-2 0,1 0 16,-3 0 0,2-1 0,1-1 0,-1-1 0,1-5 15,-1 0 0,1 0 0,2-2 0,-3-1 0,3 1 16,-2-6 0,2 1 0,-3-1 0,3 0 0,0 1 16,0-3 0,0-3 0,0-2 0,0-1 0,0 1 0,0 0 15,-2-3 0,2-3 0,0 1 0,0-3 16,0 0 0,0 0 0,0 0 0,0 0 0,0 0 16,0 0 0,0 0 0,0 0 0,0 0 0,0 0 0,0-3 15,0-2 0,0-2 0,0-4 0,0 1 0,0-5 16,0-1 0,0 1 0,0-3 0,0 0 0</inkml:trace>
  <inkml:trace contextRef="#ctx0" brushRef="#br0">5667 4353 0,'-5'-5'0,"0"0"15,0 0 0,0 2 0,5 1 0,0-1 0,-3 0 16,3 1 0,0-1 0,0 3 0,0 0 15,0 0 0,0 0 0,0 0 0,0 0 0,0 0 0,0 0 16,3 0 0,2 3 0,2-3 0,1 2 0,-1 1 16,1 2 0,-1-2 0,3 2 0,0 0 0,0 0 15,0 0 0,0 0 0,0 1 0,0-1 0,0 2 16,0 1 0,0 0 0,0-1 0,0 4 0,0-1 16,0 0 0,0 3 0,0 0 0,-3 0 0,-2 0 15,-3-1 0,1 1 0,-1 0 0,-2 2 0,0 1 16,0-1 0,0 3 0,0-2 0,0 2 0,-5-3 15,0 0 0,0 1 0,1-1 0,-1 1 0,0-1 0,-3-2 16,1 2 0,-3-2 0,2 0 0,-2 2 16,-2-2 0,2 0 0,0 0 0,0 0 0,0-1 15,-2 1 0,2 0 0,0 0 0,0-3 0,0-2 0,0 0 16,2-1 0,1-2 0,-1 1 0,1-1 0,2 0 16,0-5 0,0 0 0,2 0 0,3 0 15,0 0 0,0 0 0,0-3 0,0-4 0,0-4 16,3-1 0,-1-4 0,6-2 0</inkml:trace>
  <inkml:trace contextRef="#ctx0" brushRef="#br0">5970 4664 0,'3'2'0,"-1"-2"0,1 0 0,-3 0 0,0 0 16,0 0 0,0 0 0,2 0 0,-2 0 0,0 0 15,0-2 0,0 2 0,0 0 0,0 0 0,0 0 16,0 0 0,0 0 0,0 0 0,3 0 0,-3 0 16,2 0 0,1 0 0,-1 0 0,1 0 0,-1 0 15,1 0 0,-1 0 0,3 0 0,0 0 0,0 0 0,3 0 16,-1 0 0,1 0 0,-1 0 0,1 0 16,-1 0 0,1 0 0,-1 0 0,0 0 0,3-3 15,0 1 0,0-6 0,-2 0 0,2 0 0,-3-2 0,1 0 16,-1 0 0,1 2 0,-1-2 0,1-1 0,-3 1 15,-1 0 0,-1 0 0,2-1 0,-3 1 16,1 0 0,-1 0 0,1-1 0,-1 1 0,-2 0 0,0-3 16,0 3 0,0-1 0,0 1 0,0 0 0,0 0 15,0 2 0,0 0 0,-2 3 0,-3 0 0,0 0 16,0 0 0,0 2 0,0 1 0,-2-1 0,-1 3 16,1 0 0,-1 0 0,1 0 0,-1 0 0,1 0 15,-1 3 0,1 2 0,-1 2 0,1 1 0,-1 5 16,1 0 0,0 0 0,-1 2 0,3 0 0,0 1 15,0-1 0,0 6 0,0-1 0,3 1 0,2-1 16,0 1 0,0-3 0,0 2 0,0 1 0,0-3 0,0 0 16,0 0 0,0 0 0,2-3 0,3 1 0,0-1 15,3 0 0,-1 1 0,1-1 0,-1-2 0,0 0 16,1-6 0,-1 1 0,3 0 0,-2 0 0,2-3 16,0-5 0,-3 0 0,3 0 0,0 0 0,3 0 15,1 0 0,1-5 0,0-3 0,3-2 0,-1-3 16,3-3 0,2 1 0,-2 0 0,-2-1 0,2 1 15,-3-3 0,1 0 0,-1 0 0,-2 0 0,0 0 16,0 0 0,-5 0 0,0 0 0,0 0 0,0 0 0,0-2 16,0-1 0,-1 3 0,1-2 0,-2 2 15,-1 0 0,1 2 0,-6 3 0,1 3 0,-1 0 16,1 2 0,-1 3 0,1 2 0,-1 1 0,-2-1 0,0 1 16,0 2 0,3-3 0,-3 3 0,0 0 15,0 0 0,0 0 0,0 0 0,0 0 0,0 3 16,0 2 0,0 0 0,0 3 0,0 5 0,0-1 0,0 4 15,0-1 0,0 6 0,0-1 0,0 1 0,-5-1 16,2 1 0,1-1 0,-1 1 0,1-1 0,-3 1 16,2 0 0,1-1 0,-1 1 0,1-3 0,-1 0 15,1-3 0,-1 3 0,3-3 0,-2 1 0,-1-1 16,3-2 0,-2 0 0,2-6 0,-3 1 0,3 0 16,0 0 0,0-6 0,0 3 0,0-5 0,0 0 15,0 5 0,0-2 0,0-3 0,0 0 0,0 0 16,0 0 0,0 0 0,0 0 0,0 0 0,0-5 0,0-3 15,0-2 0,3 0 0,2-1 0,0-4 0,0 0 16,2-1 0,1 1 0,-1-1 0,1-2 16,-1 0 0,1 0 0,-1 0 0,3-2 0,0 2 0,0 0 15,0-3 0,2 3 0,-2 1 0,0-1 0,0 2 16,0 3 0,0 3 0,0 0 0,-2 0 0,-1 2 16,-2 0 0,0 0 0,0 3 0,0 0 0,0 3 15,0-1 0,0-2 0,0 2 0,2 1 0,-2-1 16,0 1 0,0 2 0,0 0 0,0 0 0,0 0 15,0 0 0,0 0 0,0 2 0,0 3 0,-2 0 16,2 3 0,-3 0 0,3 2 0,-2 3 0,-1 0 16,1 0 0,-1-1 0,0 1 0,1 0 0,-1 3 0,1-1 15,-1 0 0,1 1 0,-3 2 0,0-3 16,0 3 0,0-3 0,0 6 0,0-3 0,0-3 16,0 3 0,0-2 0,0-1 0,2 1 0,-2-1 0,0 0 15,3-2 0,-3 0 0,0-5 0,2 2 0,-2-2 16,3-1 0,-3 1 0,2-3 0,1 0 0,-3 0 15,2 1 0,-2-4 0,3-2 0,-3 0 0,2 0 16,1 0 0,-1-2 0,-2-6 0,0-8 0,0-1 16</inkml:trace>
  <inkml:trace contextRef="#ctx0" brushRef="#br0">5898 3611 0,'-5'3'0,"5"-3"0,0 0 0,0 0 0,0 0 0,0 0 16,0 0 0,0 0 0,0 0 0,0 0 0,0 0 15,3 0 0,-1 0 0,1 0 0,-1 0 0,1 0 16,-1 0 0,1 0 0,-1 5 0,1-2 0,-1 2 16,1-3 0,-1-2 0,3 5 0,-2 1 0,-1-1 15,3 0 0,-2 0 0,-1 3 0,1-1 0,2 1 16,-3 0 0,1-1 0,2 4 0,-3-1 0,3 0 16,-3 3 0,3 0 0,-2 0 0,2 0 0,-3-1 15,3 1 0,-2 3 0,-1-3 0,3 2 0,-2-2 0,-1 0 16,1-1 0,2 1 0,-3 0 0,1 0 15,-1 0 0,1-3 0,-1-2 0,1-1 0,-1 1 16,1 0 0,-1 0 0,1-3 0,-3 0 0,2 0 0,-2 0 16,3-2 0,-3-1 0,0 1 0,2-3 0,-2 2 15,0-2 0,0 0 0,0 3 0,3-3 0,-3 0 16,0 0 0,0 0 0,0 0 0,0 0 0,0 0 16,2 0 0,-2 0 0,0 0 0,0 0 0,3 0 15,-1 0 0,-2 0 0,3 0 0,-1 0 0,1 0 16,-3 0 0,2 0 0,1 0 0,-1-3 0,1 1 15,-1-1 0,0 1 0,1-4 0,2 1 0,-3-2 16,3 2 0,0-3 0,0 0 0,0 0 0,0 1 16,0-1 0,0 0 0,0 1 0,0-1 0,0 0 15,0 1 0,0-1 0,0 0 0,3 0 0,-3-2 16,0 0 0,0 2 0,2-2 0,-2 0 0,2-1 0,1 1 16,-3 0 0,2 0 0,1-1 0,-1 1 0,1-3 15,-1 3 0,1-3 0,2 3 0,0 0 16,0-1 0,-3 1 0,3 0 0,-3 0 0,3 2 0,0-2 15,-2 2 0,-1 0 0,3 0 0,-2 1 0,-1-1 16,1 0 0,-1 3 0,1 3 0,-3-3 0,0 2 16,0 0 0,-1-2 0,-1 3 0,2-1 0,-3 1 15,1-1 0,-1 0 0,1 1 0,-1-1 0,1 1 16,-3-1 0,2 1 0,-2 2 0,0-3 0,0 3 16,0 0 0,0 0 0,0 0 0,0 0 0,0 0 15,0 0 0,0 0 0,0 0 0,0 0 0,0-3 16,0 3 0,0 0 0,0 0 0,0 0 0,0 0 0,0 0 15,0 0 0,0 0 0,0 0 0,0 0 16,0 0 0,0 0 0,0 0 0,0 0 0,0 3 16,0-3 0,0 0 0,0 0 0</inkml:trace>
  <inkml:trace contextRef="#ctx0" brushRef="#br0">8564 4556 0,'-5'5'0,"2"-5"0,3 0 0,0 0 0,0 0 16,0 0 0,0 0 0,0 0 0,0 0 0,0 0 16,0 3 0,0-3 0,0 2 0,0-2 0,0 3 15,0-3 0,0 2 0,0-2 0,0 3 0,0-1 16,0 1 0,0 0 0,-2-1 0,2 1 0,0-3 15,0 2 0,0 1 0,0-3 0,0 2 0,0-2 0,0 3 16,0-3 0,0 0 0,2 3 0,1-3 16,-1 0 0,1 2 0,2-2 0,0 0 0,-3 0 15,3 0 0,0 0 0,3 0 0,-3 0 0,2 0 0,1 0 16,-1 0 0,0 0 0,1 0 0,-1 0 0,1 0 16,2 0 0,0-2 0,0-1 0,0 0 0,0 1 15,0-1 0,2 1 0,0-1 0,1-2 0,-1-3 16,1 1 0,2 1 0,0 1 0,0 0 0,2 0 15,0-3 0,1 3 0,-1 3 0,1-3 0,-1-1 16,1 1 0,-4 0 0,1 3 0,0-1 0,0 0 16,-5 1 0,3-3 0,-3 2 0,0-2 0,0 2 15,-1-2 0,-1 3 0,-1-3 0,1 2 0,-1 0 0,1 1 16,-3-3 0,0 2 0,-3 1 0,3-1 0,-2 1 16,-1-1 0,1 0 0,-1 1 0,1 2 15,-3 0 0,0-3 0,2 1 0,-2-1 0,0 3 0,0 0 16,0-2 0,0 2 0,0 0 0,0 0 0,0 0 15,0 0 0,-5 0 0,0 0 0,0 0 16,3-3 0</inkml:trace>
  <inkml:trace contextRef="#ctx0" brushRef="#br0">9487 4374 0,'8'5'0,"-1"-5"0,0 0 0,1 0 15,-1 0 0,1 0 0,-1 0 0,1 0 0,2 0 16,-3 0 0,1 0 0,2 0 0,0 0 0,-3 0 0,3 0 16,-3 0 0,3 0 0,0 0 0,0-3 0,0 1 15,0-1 0,3 1 0,-1-1 0,3 0 16,0 1 0,0-1 0,0-2 0,2 0 0,1 0 0,-1 0 16,1-3 0,-1 0 0,0 3 0,1 0 0,-1 2 15,1 1 0,-1-1 0,-2-2 0,0 0 0,0 3 16,-3-1 0,1 0 0,-3 1 0,0-3 0,0 2 15,-3 1 0,1-4 0,-1 4 0,-5-1 0,1 1 16,-1-1 0,1 3 0,-1 0 0,1 0 0,-3 0 16,0 0 0,0 0 0,0 0 0,-5 0 0,0 5 15,0-2 0,-2-3 0,-3 2 0,0-2 0,-3 0 16</inkml:trace>
  <inkml:trace contextRef="#ctx0" brushRef="#br0">9890 3814 0,'3'-2'0,"-1"-1"15,-2 0 0,3 3 0,-3 0 0,0 0 0,2 0 16,-2 0 0,0 3 0,0 2 0,0 3 0,0 0 16,0 4 0,0 1 0,0 0 0,0 2 0,0 3 15,0 3 0,-2-1 0,-1 1 0,1 2 0,-1 0 16,-2 5 0,3 1 0,-1-1 0,-2 0 0,0 3 16,3 5 0,-3 0 0,2 2 0,1 1 0,-1 4 0,1 1 15,2 0 0,0-1 0,0 1 0,0 0 16,0-1 0,0-2 0,0 0 0,0 0 0,0 3 15,0-3 0,0 0 0,0 3 0,2-3 0,-2 0 16,0 3 0,3-6 0,-3 1 0,0-3 0,0-1 0,0 1 16,0-5 0,0 0 0,0-3 0,0-2 0,0 0 15,0-1 0,0-2 0,0 0 0,0 1 0,0-1 16,0-3 0,0 1 0,0-1 0,0-2 0,0 0 16,0-2 0,0-1 0,0 0 0,0-2 0,0-3 15,0-2 0,0 0 0,0 0 0,0-3 0,0 0 16,0-5 0,0 0 0,0 0 0,0 0 0,0 0 15,0-5 0,0-6 0,0-4 0,2 0 0,-2-6 16,0-2 0,0 0 0</inkml:trace>
  <inkml:trace contextRef="#ctx0" brushRef="#br0">9806 4507 0,'0'-8'15,"0"1"0,0 4 0,0-2 0,2 0 0,1 0 16,-1 2 0,1 1 0,-1-4 0,1 4 16,-1-1 0,-2 1 0,3-1 0,-3 3 0,0-2 0,0 2 15,0 0 0,0 0 0,0 0 0,0 0 0,0 0 16,0 0 0,0 0 0,0 0 0,0 0 0,0 0 16,-5 0 0,2 5 0,-2 0 0,0 3 0,0-1 15,0 4 0,0 1 0,-2 1 0,-1 0 0,1 0 0,-3 0 16,0 2 0,0 1 0,0-1 0,-3 3 15,4 2 0,-1 1 0,0-3 0,0 2 0,-3 1 16,6 0 0,-3-1 0,-3 1 0,3-1 0,0-2 16,-2 3 0,5-1 0,-3-2 0,0 3 0,0-1 15,0-2 0,2 0 0,-2 3 0,3-3 0,-3-3 16,2 0 0,1 1 0,-1-3 0,1 0 0,0-1 16,-1-1 0,1-1 0,2-2 0,0-1 0,0 1 15,0-3 0,0 0 0,0 0 0,0-2 0,0-3 16,2 0 0,3 0 0,-2 0 0,-1 0 0,3 0 15,0 0 0,0-5 0,0-3 0,0 0 0,0-2 0,0 0 16,0-6 0</inkml:trace>
  <inkml:trace contextRef="#ctx0" brushRef="#br0">9865 4386 0,'8'3'0,"-6"2"0,1-2 0,-1-1 0,1 1 16,2 2 0,-3 0 0,3 3 0,-2 0 0,-1-1 16,3 1 0,0 2 0,-2 3 0,2-3 15,-3 3 0,3 0 0,0 0 0,0 0 0,-2 2 0,1 0 16,1-2 0,0 0 0,3 3 0,-1-4 0,1 1 15,-1 3 0,1-4 0,-1 1 0,1 3 0,2-4 16,0 1 0,0 0 0,0 0 0,-1 0 16,1-3 0,0-2 0,0-1 0,0 4 0,0-4 0,0 1 15,0 2 0,0-2 0,-2 0 0,2 0 0,-3-1 16,3 1 0,-3-3 0,1 0 0,-1 0 0,1 0 16,-1 1 0,-2-1 0,-2-5 0,-1 0 0,1 2 15,-1-2 0,1 3 0,-1-3 0,1 0 0,-3 0 0,0 0 16,0 0 0,0 0 0,0 0 0,0 0 15,0 0 0,0 0 0,-3 0 0,-2-3 0,0-2 16</inkml:trace>
  <inkml:trace contextRef="#ctx0" brushRef="#br0">9587 4995 0,'-3'5'0,"3"-5"15,0 0 0,0 2 0,0 1 0,0-3 0,0 0 16,0 0 0,0 0 0,0 0 0,0 3 0,0-1 0,0-2 16,0 3 0,0-1 0,0 1 0,0-3 0,0 2 15,0-2 0,0 3 0,0-3 0,0 0 0,0 0 16,3 0 0,-1 0 0,3 0 0,0 0 16,0 0 0,2 0 0,1 0 0,-1 0 0,1 0 0,2 0 15,0 0 0,0-3 0,5 1 0,0-1 0,0 1 16,-1-1 0,1-2 0,0 0 0,3 2 0,-1 1 15,-2-1 0,3 1 0,-1-1 0,-2 1 0,0-4 16,2 1 0,1 3 0,-3-1 0,0-2 0,-1 0 0,1 0 16,0 2 0,0-2 0,0 0 0,0 2 15,-5-2 0,3 3 0,-1-1 0,-2 0 0,0-2 16,0 3 0,0-1 0,-3 1 0,1-1 0,-1 1 16,1-1 0,-3 0 0,-3 1 0,1-1 0,-1 1 0,1 2 15,-1 0 0,3-3 0,-2 3 0,-1 0 0,-2 0 16,0 0 0,0 0 0,0 0 0,0 0 15,0 0 0,0 0 0,0 0 0,-2 0 0,-3 0 0,2-2 16,1-1 0</inkml:trace>
  <inkml:trace contextRef="#ctx0" brushRef="#br0">10480 4250 0,'-5'6'0,"3"-1"0,2-5 0,0 0 16,0 0 0,0 2 0,0-2 0,0 3 0,0-1 16,0 1 0,2 0 0,1-1 0,-1-2 0,1 0 15,-1 3 0,1-1 0,1 1 0,1-1 0,0 1 16,0-3 0,0 3 0,0-1 0,0-2 0,3 3 16,-3-1 0,2-2 0,1 0 0,-1 0 0,1 0 15,2 0 0,0 0 0,0 0 0,2 0 0,3 0 16,-3 0 0,3 0 0,-2 0 0,-1 0 0,3 0 15,-2 0 0,-3 0 0,2 0 0,-2 0 0,0-2 0,0 2 16,0 0 0,0 0 0,0-3 0,0 3 0,-3-2 16,1-1 0,-1 3 0,0 0 0,1 0 0,-3 0 15,0 0 0,0 0 0,-3 0 0,3 0 0,0 0 16,-2 0 0,2 0 0,-3 0 0,1 0 0,2 0 16,-3 0 0,1 0 0,-1 0 0,1 0 0,-1 0 15,1 0 0,-1 0 0,1 0 0,-1 0 0,-2 0 16,0 3 0,0-1 0,0-2 0,3 3 0,-3-1 15,0 3 0,2-2 0,-2-1 0,0 1 0,0 0 16,0-1 0,0 3 0,0-2 0,0-1 0,0 4 16,0-1 0,0-3 0,0 3 0,0 1 0,0-1 0,0 0 15,0 3 0,0-1 0,0 3 0,0 1 0,0 2 16,0-3 0,0 0 0,-2 3 0,-1 0 16,1 0 0,-1-1 0,1-1 0,-1 2 0,1-1 15,-1 1 0,1-3 0,-1 3 0,1-2 0,-1-1 16,-2-2 0,3 2 0,-1 0 0,1 0 0,-1-2 15,-2 2 0,3-2 0,-1 0 0,-2-1 0,3 1 0,-3 0 16,2 0 0,-2-1 0,0 1 0,1-3 16,-1 0 0,0 0 0,0 0 0,0-2 0</inkml:trace>
  <inkml:trace contextRef="#ctx0" brushRef="#br0">10336 4787 0,'-5'5'0,"2"-2"15,3-3 0,0 0 0,0 0 0,0 0 0,3 0 0,4 0 16,-2 0 0,3 0 0,-1 0 0,1 0 0,2 0 15,-1 0 0,1 0 0,0 0 0,3-3 0,2 0 16,-3 1 0,3-1 0,0 1 0,0-1 16,0 1 0,2-1 0,1 0 0,4 1 0,1-3 0,-1 2 15,0-2 0,1 0 0,-1 2 0,3-4 0,-3 2 16,1-3 0,2 5 0,-3-2 0,1 0 0,-1 0 16,0 2 0,1 1 0,-3-1 0,-3 1 0,0-1 15,3 0 0,-2 1 0,-1-1 0,1 3 0,-1-2 16,1 2 0,-1-3 0,-2 3 0,0 0 0,0 0 15,-5-2 0,0 2 0,0 0 0,0 0 0,-1 0 16,-1 0 0,-1 0 0,1 0 0,-1 0 0,-2 0 16,0 0 0,-2 0 0,2 2 0,-3-2 0,1 0 0,-1 3 15,1 2 0,-1-3 0,1 4 0,-1-1 0,-2 0 16,0 0 0,0 0 0,0 3 0,0 2 16,0 0 0,0 1 0,0 1 0,-2 1 0,-1-2 0,-2-1 15,3 3 0,-3 0 0,2-1 0,-2 4 0,3-1 16,-3 6 0,2-1 0,-2 1 0,0-1 0,3 3 15,-3 0 0,2-2 0,-2 2 0,0 0 0,1-2 16,-1 2 0,0-3 0,0 1 0,0-1 0,0 1 16,0-3 0,0 0 0,0 0 0,0 0 0,0-3 15,0 1 0,0-1 0,-3 0 0,3-2 0,0 0 16,0 0 0,0-3 0,0-2 0,-2 0 0,2-1 16,0 1 0,0 0 0,0-1 0,0-1 0,0-1 0,0 0 15,0 0 0,0-5 0,0 0 0,0 5 0,0-5 16,0 0 0,0 0 0,0 0 0,0 0 0,0 0 15,0-2 0,0-1 0,0 0 0,0-2 0,0 0 16,0-3 0,-2 1 0,2-1 0,-2 0 0,-1 1 16,3-4 0,-2 1 0,-1-5 0,1-1 0</inkml:trace>
  <inkml:trace contextRef="#ctx0" brushRef="#br0">10704 3858 0,'0'-8'0,"0"0"0,0 1 16,0 4 0,0 1 0,0-1 0,0 0 0,3 3 0,-1 0 16,-2 0 0,3 0 0,-3 0 0,2 6 15,0 1 0,-2 3 0,3 3 0,-3 0 0,0 5 16,0 3 0,0-1 0,0 6 0,0 2 0,0 0 0,0 1 15,0 1 0,0 1 0,0 3 0,0 1 0,0 4 16,-3-1 0,1 6 0,0 0 0,-1-1 16,1 1 0,-3 0 0,2-1 0,1 1 0,-1-3 0,1-3 15,-1 1 0,1-1 0,-1 1 0,1-3 0,-1 0 16,-2 0 0,3 0 0,-1-3 0,-2 0 0,3 1 16,-3-3 0,5-1 0,-5 1 0,5 0 0,-5-3 15,5-2 0,-3 0 0,1-3 0,2 0 0,0-3 16,-3 1 0,3-1 0,-2-2 0,-1-2 0,3-1 15,0 1 0,0-4 0,0 1 0,-2 0 0,2-3 16,0-2 0,0 0 0,0-1 0,0 1 0,0 0 16,0-3 0,0 0 0,-3-5 0,3 3 0,0-3 0,0 0 15,0 0 0,-2 0 0,2 0 0,0 0 0,-3-6 16,3-1 0,0-1 0,0-2 0,0-6 16,-2 1 0,2 0 0,0-1 0,0-2 0</inkml:trace>
  <inkml:trace contextRef="#ctx0" brushRef="#br0">11075 3845 0,'7'0'0,"-2"0"0,0 0 0,0 0 0,3 0 16,-3 0 0,0 0 0,0 5 0,2 0 0,-2 0 16,0 3 0,-2 0 0,2 2 0,0 3 0,-1 0 15,-1-3 0,2 3 0,-3 0 0,3-1 0,0 1 16,-2 0 0,-1-3 0,1-2 0,2 0 0,-3-1 16,3 1 0,-2 0 0,-1-3 0,1 0 0,-1 0 15,1 0 0,2 1 0,-3-4 0,1 1 0,2-3 16,0 2 0,0-2 0,-3 3 0,3-1 0,0-2 15,-2 0 0,2 0 0,-3 0 0,1 0 0,-1 0 16,1 0 0,-1 0 0,0 0 0,1 0 0,-3 0 16,0-2 0,0-1 0,0 1 0,-3-1 0,-1-2 15</inkml:trace>
  <inkml:trace contextRef="#ctx0" brushRef="#br0">12424 3547 0,'2'0'0,"-2"0"0,0 0 15,0 0 0,0 0 0,0 3 0,-2 2 0,-3 3 16,0 4 0,-3 1 0,1 3 0,-3 4 0,-3 1 15,1-1 0,0 6 0,-1 2 0,1 3 0,-1 0 16,1 5 0,-3 0 0,2 0 0,-2-1 0,1 4 16,-1-1 0,-3 1 0,-2-1 0,0 4 0,0 1 15,1 1 0,-1 2 0,0 0 0,2 6 0,-2-6 16,3 3 0,0-3 0,2 0 0,0-2 0,-3-1 16,3-2 0,-2-2 0,2-1 0,0 1 0,0-1 15,0 1 0,0-1 0,0-2 0,3 0 0,-1 0 0,1 0 16,2-3 0,0-2 0,0 0 0,0 0 0,0 0 15,3-6 0,-1-2 0,-2 0 0,3 1 0,-1-7 16,1-1 0,-1-1 0,1-2 0,2 0 0,0-3 16,0-2 0,0 0 0,3-1 0,-1 1 0,1 0 15,-1-3 0,1 0 0,2 0 0,0 0 0,-3 0 16,3-2 0,0-3 0,0 0 0,0 0 0,0 0 16,0 0 0,0 0 0,0-3 0,0-2 0</inkml:trace>
  <inkml:trace contextRef="#ctx0" brushRef="#br0">12352 4707 0,'7'5'16,"1"-5"0,-1 3 0,0-3 0,1 0 15,2 3 0,0-1 0,0 1 0,2-1 0,1 1 16,-1-3 0,3 2 0,0 1 0,0-3 0,0 3 0,0-3 15,0 0 0,0 0 0,0 0 0,-1 0 0,1 0 16,0 0 0,0 0 0,-2 0 0,-1 0 0,3 0 16,-2 0 0,-1 0 0,-2 0 0,0 0 0,0 0 15,0 0 0,0 0 0,0 0 0,0 0 0,0 0 16,-3 0 0,1 0 0,-1 0 0,-2 0 0,-2 0 16,-1 0 0,3 0 0,-3 0 0,1 0 0,-1 0 15,1 0 0,-3 0 0,2 0 0,-2 0 16,0 0 0,0 0 0,0 0 0,0 0 0,0 0 15,0 0 0</inkml:trace>
  <inkml:trace contextRef="#ctx0" brushRef="#br0">13061 4451 0,'0'-3'0,"0"1"15</inkml:trace>
  <inkml:trace contextRef="#ctx0" brushRef="#br0">13053 4376 0,'0'0'0,"0"0"15,3 0 0,-1-2 0,1 2 0,2 0 0,2-3 16,1 3 0,-3 0 0,2 0 0,1 0 0,-1 0 0,1 0 15,-1 0 0,3 0 0,0 0 0,0 0 16,0 0 0,2 0 0,1 0 0,2-2 0,0-1 16,0 3 0,0-3 0,-1 1 0,1-1 0,0 1 0,0-1 15,0 1 0,0-1 0,0 0 0,0 1 0,0-1 16,0-2 0,0 3 0,0-4 0,-3 1 0,1 0 16,-1 0 0,0 0 0,-2 2 0,0 1 0,0-3 15,0 2 0,-2 1 0,-1-1 0,1 0 0,-1 1 16,-2-1 0,0 3 0,0-2 0,-2-1 0,-1 3 15,1 0 0,-1 0 0,-2 0 0,0-2 0,0-1 16,0 0 0,0 1 0</inkml:trace>
  <inkml:trace contextRef="#ctx0" brushRef="#br0">13479 3765 0,'2'5'0,"1"1"0,-1-1 0,1 2 16,-1 1 0,-2 2 0,0 3 0,0 3 0,0 4 0,0 3 15,0 6 0,0 1 0,0 6 0,0 3 16,-2 4 0,-3 1 0,0 0 0,0 4 0,0 1 15,0 3 0,0-1 0,0 0 0,0 1 0,0-1 16,0 0 0,0 1 0,0 1 0,0-1 0,0 2 0,0-3 16,0 3 0,0 0 0,3-3 0,-1 0 0,1 1 15,-1-6 0,3 0 0,-2-2 0,2-1 16,0-4 0,-3-1 0,3 1 0,0-1 0,-2-2 0,2 0 16,-3-5 0,3 0 0,0 0 0,0-3 0,0-5 15,0 0 0,-2 0 0,2-2 0,0-3 0,-3-3 16,3 1 0,0-4 0,0-1 0,0-4 0,-2 1 15,2 0 0,-3-3 0,3-5 0,-2 0 0,-1 0 0,1 0 16,2 0 0,-3 0 0,1-8 16,2-2 0,-2-3 0,2-5 0,0-2 0,-3-4 0,3-1 15,0-3 0,0-3 0</inkml:trace>
  <inkml:trace contextRef="#ctx0" brushRef="#br0">13469 4381 0,'0'0'0,"0"0"16,0 0 0,0 0 0,0 0 0,0 0 0,0 5 15,0 1 0,-2-1 0,-1 0 0,-2 0 0,0 0 16,0 0 0,0 3 0,0 0 0,0-1 0,-2 1 16,-1 2 0,1 1 0,-1 1 0,1 1 0,-1 0 15,-2 0 0,0 0 0,1 0 0,-1-1 0,0 4 16,-3-1 0,3 1 0,0-1 0,-2 0 0,-1 3 16,1 3 0,-1-3 0,1 2 0,0-2 0,-3 3 0,0-1 15,2 1 0,-2-3 0,3 3 0,-1-4 0,1 1 16,0 0 0,-1 0 0,3-2 0,0 2 15,0-3 0,0 1 0,0-1 0,0 0 0,0 1 0,3-1 16,-3-2 0,3-3 0,-1-2 0,1 0 0,-1-1 16,1 1 0,-1-3 0,1 0 0,2-5 0,0 0 15,0 0 0,0 0 0,0 0 0,2 0 16</inkml:trace>
  <inkml:trace contextRef="#ctx0" brushRef="#br0">13387 4479 0,'7'0'0,"1"0"0,-3 2 0,0 4 0,0-1 16,0 0 0,2 0 0,1 0 0,-3 0 0,2 0 16,-2 3 0,0 0 0,3-1 0,-3 1 0,2 2 15,-2 1 0,0-1 0,2 3 0,-2 0 0,3-3 16,-3 3 0,2 0 0,-2-1 0,3-1 0,-1 2 0,-2-1 16,3-1 0,-1-1 0,1 3 0,-1-3 15,3-2 0,0 5 0,0-3 0,0 0 0,2 0 16,1-2 0,2 0 0,-3 2 0,1-2 0,-1-1 0,0 1 15,1 0 0,-3-3 0,0 0 0,0 0 16,0 0 0,0-2 0,0 2 0,0-2 0,-3-1 16,1 1 0,-1-3 0,0 0 0,1 0 0,-1 2 0,1-2 15,-1 0 0,-2 0 0,0 0 0,-2 0 0,-1 0 16,1 0 0,-3 0 0,0 0 0</inkml:trace>
  <inkml:trace contextRef="#ctx0" brushRef="#br0">13126 4977 0,'-5'5'0,"2"-2"0,3-3 0,0 0 16,0 0 0,0 0 0,0 0 0,3 0 0,2 0 15,2 0 0,1 0 0,-1 0 0,0 0 0,1-3 16,2 3 0,0-3 0,2 3 0,3 0 0,0-2 16,0 2 0,0-3 0,0 1 0,0 2 0,0 0 15,0-3 0,0 3 0,2-2 0,-2-1 0,0 0 0,0 1 16,0 2 0,0 0 0,0-3 0,-3 3 0,1-2 15,-3-1 0,2 3 0,-2 0 0,0 0 16,0 0 0,0-2 0,-3-1 0,1 0 0,-1 3 0,1-2 16,-1 2 0,-4-3 0,-1 1 0,1-1 0,-1 1 15,-2-1 0,0 0 0,0 1 0,0-3 16</inkml:trace>
  <inkml:trace contextRef="#ctx0" brushRef="#br0">14061 4153 0,'-5'5'15,"3"0"0,2 0 0,0-5 0,0 3 0,0 2 16,0-2 0,0-1 0,0 1 0,0-3 16,0 0 0,0 5 0,2-3 0,1 1 0,2 2 0,2-5 15,1 3 0,-1-3 0,1 5 0,-1-3 0,3 1 16,3-3 0,-1 0 0,0 3 0,3-3 0,-2 2 15,2-2 0,-3 0 0,3 0 0,0 0 0,-2 0 16,1 0 0,-1 0 0,-3 0 0,5 0 0,-5 0 16,0 0 0,2 0 0,-2 0 0,0 0 0,0 0 15,0-2 0,0-1 0,0 0 0,-3 1 0,1-1 16,-1 3 0,1 0 0,-1 0 0,-2 0 0,0-2 16,-2 2 0,-1 0 0,1 0 0,-1 0 0,1 0 15,-3 0 0,0 0 0,0 0 0,0 0 0</inkml:trace>
  <inkml:trace contextRef="#ctx0" brushRef="#br0">13962 4700 0,'2'5'0,"3"0"0,0-3 0,0-2 0,3 3 16,-3-3 0,2 0 0,1 3 0,-1-3 0,-2 0 0,2 0 16,1 0 0,-1 0 0,1 0 0,-1 0 0,1 0 15,2 0 0,-3 0 0,3 0 0,-2 0 0,-1 0 16,1 0 0,-1 0 0,1 0 0,-6 0 15,3 0 0,0-3 0,-3 0 0,3 1 0,0 2 0,-2-3 16,-1 3 0,1 0 0,-1-2 0,1 2 0,-1 0 16,-2 0 0,3 0 0,-3 0 0,0 0 0,2 0 15,-2 0 0,0 0 0,0 5 0,0 0 0,3 3 16,-1-1 0,-2 4 0,0 2 0,0-1 0,0 1 16,0 3 0,0-1 0,0 6 0,0-1 0,0 1 15,0-1 0,0 1 0,0 2 0,0 0 0,0 0 16,0 0 0,0-2 0,0-1 0,0 1 0,0-1 15,0 1 0,0-3 0,0-3 0,0 0 0,0 1 16,0-1 0,0 1 0,3-3 0,-3-1 0,0-1 16,2-1 0,-2-2 0,3-1 0,-3 1 0,2 0 0,-2-1 15,3 1 0,-3 0 0,2-3 0,1-3 0,-3 4 16,2-4 0,1 1 0,-1-3 0,1 0 0,-1 2 16,-2-2 0,3 0 0,-1 0 0,1 0 0,-1 0 15,1 0 0,-1 0 0,1-2 0,-1-3 0,1-1 16,2-1 0,0-3 0,-3-1 0,3-2 0,0-2 15,0 0 0,0-3 0,2 0 0,-2-5 0,3-1 16,-3 1 0,2-2 0,1-1 0,-1-2 0,1-3 16,-1 0 0,1-2 0,-3-1 0</inkml:trace>
  <inkml:trace contextRef="#ctx0" brushRef="#br0">14624 3981 0,'0'5'0,"2"0"0,1-2 0,-1-3 0,3 0 16,0 2 0,0-2 0,3 3 0,-3-1 0,2-2 15,-2 0 0,3 0 0,-1 3 0,0-3 0,-2 0 16,3 0 0,-1 0 0,1 0 0,-1 0 0,1 0 16,-1 0 0,3 0 0,0 0 0,-2 0 0,2 0 15,0 0 0,-1 0 0,1 0 0,0-3 0,0 1 16,0-1 0,0 1 0,0-1 0,0 1 0,0-1 16,0 1 0,0 2 0,0 0 0,0-3 0,2 3 0,1-3 15,-1 3 0,-2 0 0,3-2 0,-3 2 0,0 0 16,0 0 0,-1 0 0,1 0 0,-2 0 15,-1 0 0,1 0 0,-1 0 0,1 0 0,-1 2 16,1 1 0,-3 0 0,0-1 0,0 3 0,0-2 0,0 2 16,0 0 0,0 0 0,-3 0 0,3 0 0,-2-2 15,1 2 0,1 0 0,0 0 0,0 1 16,-2-1 0,-1 0 0,3 3 0,-2-1 0,-1 1 0,3 0 16,-2-1 0,-1 1 0,1 2 0,2 1 0,-3 1 15,1-1 0,-1-1 0,1 3 0,2 0 0,-3-1 16,3 1 0,-2 3 0,2-1 0,-3 3 0,1 3 15,-1-1 0,3 3 0,-2 0 0,-1 3 0,3 0 16,-2 2 0,2-2 0,-3 2 0,3 0 0,-3 0 16,3 0 0,-2 1 0,2-1 0,-3 3 0,1 0 0,-1-1 15,1 1 0,2-3 0,-3 1 0,1-1 16,-1 3 0,1-3 0,-1 0 0,1 3 0,-1 0 0,1-1 16,-1 1 0,-2 0 0,3-3 0,-3 1 0,0-1 15,2-3 0,-2-1 0,0 1 0,0-2 0,3 0 16,-3 1 0,0-1 0,0 0 0,0 0 0,0 0 15,0 0 0,0-2 0,2-1 0,-2 1 0,0-3 16,0 0 0,0 0 0,0-1 0,0-1 0,0 2 16,0-3 0,0 1 0,0 2 0,0-3 0,0 0 15,0-2 0,0 0 0,0 0 0,0-3 0,0-2 16,0 0 0,0-3 0,0 0 0,0 0 0,0 0 16,-2-5 0,2 3 0,0-3 0,0 0 0,0 0 15,0 0 0,-3 0 0,1 0 0,-1-5 0,1-3 16,-1 0 0,1 0 0,-3-4 0,0-4 0,0 1 0,0-3 15,0 0 0,-3-5 0,1 0 0,-1-3 0,1 0 16,0 1 0,-1-6 0,-2 0 0,-2 3 0,-1-3 16</inkml:trace>
  <inkml:trace contextRef="#ctx0" brushRef="#br0">14577 4384 0,'14'-5'0,"1"0"0,0-3 0,0 3 16,3 2 0,-1-2 0,0 3 0,1-1 0,2 0 15,0-2 0,-3 3 0,1-1 0,1 1 0,-1-4 16,-1 4 0,1-1 0,-3 1 0,0-1 0,-5 1 16,0-1 0,2 0 0,-2 1 0,0-1 0,0 3 15,-3-2 0,1 2 0,-3 0 0,0-3 0,-3 1 16,1 2 0,-1 0 0,-2 0 0,0 0 0,0 0 0,0 5 15,-5-3 0,0 1 0,-2-3 0</inkml:trace>
  <inkml:trace contextRef="#ctx0" brushRef="#br0">14599 4538 0,'0'8'0,"0"-1"15,0 1 0,2 0 0,1-1 0,-1 4 0,1 2 16,2-1 0,-3 4 0,3 4 0,-2 1 0,-1-1 16,1 3 0,-1 1 0,1 1 0,-1-2 0,1 3 15,-1 2 0,1-5 0,-3 0 0,0 3 0,0-3 16,0 0 0,0 0 0,0 0 0,0 1 0,0-4 15,0-2 0,0 0 0,0-3 0,0 1 0,-3-3 16,3 0 0,-2-6 0,2 1 0,-3 0 0,3-1 0,0-2 16,-2-2 0,2 0 0,-3-3 0,3 0 0,0 0 15,-2 0 0,2 0 0,0 0 0,-3-6 0,3-1 16,-2-1 0,2 0 0,-3-2 0,3-5 0,-2-1 16</inkml:trace>
  <inkml:trace contextRef="#ctx0" brushRef="#br0">14606 4733 0,'0'-8'0,"0"1"15,0 1 0,0 1 0,3 3 0,-1-1 0,3-2 16,3 2 0,-1 1 0,1-3 0,2 2 0,-3 1 0,3-1 16,0 1 0,0-1 0,0 0 0,2 1 0,-2-1 15,3 1 0,-3-1 0,2 1 0,1-1 0,-3 0 16,2 1 0,0-1 0,-2 3 0,3-2 0,-3 2 15,2-3 0,-2 3 0,0-2 0,0 2 0,0-3 16,0 3 0,0 0 0,0 0 0,0 0 0,0 0 16,-3 0 0,1 0 0,-1 0 0,1 0 0,-3 0 15,-3 0 0,1 0 0,-1 0 0,1 0 0,-3 5 16,0 0 0,0 0 0,0 1 0,-3 1 0,-2 1 16,-2 0 0,-3 4 0,0 1 0,-3 0 0,1 0 15,0 0 0,-1-3 0,1 3 0,-1 0 0,1-3 16,-1 0 0,1 1 0,-1 1 0,1 1 0,0 0 15,-1 0 0,1-3 0,-1 0 0,3 1 0,3 2 0,-3-6 16,2 1 0,1 0 0,-1-1 0,3 1 16,0-3 0,3 0 0,-1 0 0,3-2 0,-2 2 15,2-2 0,0-3 0,0 0 0,0 2 0,0 1 0,0-3 16,0 0 0,2 0 0,6 0 0,-3 0 0,2 0 16,1 0 0,-1-3 0,1 1 0,2-1 0,0-2 15,0-3 0,0 1 0,0-1 0,0 3 0,2-3 16,0 0 0,1-2 0,-1 2 0,1 1 0,-1-1 15,1 0 0,-3 1 0,0-4 0,2 4 0,-2-1 16,0 0 0,2-2 0,-2 0 0,0-1 0,0 1 16,-2 0 0,-1 0 0</inkml:trace>
  <inkml:trace contextRef="#ctx0" brushRef="#br0">16241 3642 0,'3'0'16,"-1"0"0,-2 0 0,0 0 0,0 0 0,3 0 16,-3 0 0,0 0 0,0 0 0,0 0 0,0 0 0,0 0 15,0 0 0,0 0 0,0 0 0,0 0 16,0 0 0,0 0 0,0 3 0,0-3 0,0 2 16,0 1 0,0-3 0,0 2 0,0-2 0,0 0 0,0 0 15,0 0 0,0 0 0,0 0 0,0 0 0,0 0 16,0 0 0,0 0 0,0 0 0,0 0 0,0 0 15,0 0 0,0 0 0,0 0 0,0 0 0,0 0 16,0 0 0,0 0 0,0 0 0,0-2 0,2-1 16,1 3 0,-1 0 0,1-2 0,-1 2 0,1 0 15,-1-3 0,1 3 0,-1 0 0,-2-2 0,3 2 16,-1-3 0,-2 0 0,0 1 0,3 2 0,-1-3 16,1 3 0,-3 0 0,2 0 0,-2 0 0,0 0 15,0 0 0,0-2 0,0 2 0</inkml:trace>
  <inkml:trace contextRef="#ctx0" brushRef="#br0">15642 3896 0,'7'11'0,"1"1"0,-3 1 0,-3 0 0,3 5 16,0 3 0,0-1 0,0 6 0,0 2 0,-3 3 0,6 0 15,-3 2 0,-3 3 0,3 0 0,3 0 0,-6 0 16,3 0 0,0 0 0,0-1 0,-2-4 0,2 0 16,-3 0 0,3-5 0,-2-3 0,-1 0 0,1-3 15,-1 1 0,1-6 0,-1 1 0,1-1 0,-1-2 16,1 0 0,-1-6 0,-2 1 0,0 0 0,0-1 16,0 1 0,3-5 0,-3-1 0,0-2 0,0 0 15,0 0 0,0 0 0,0 0 0,2 0 0,1 0 16,-3 0 0,0-2 0,0-6 0,0 0 15,0-2 0,0-5 0,0-1 0,0-2 0,0 0 16,0-2 0</inkml:trace>
  <inkml:trace contextRef="#ctx0" brushRef="#br0">15746 4135 0,'-5'-8'0,"5"1"16,0 1 0,0 1 0,0 0 0,3 3 0,4-4 0,1 1 16,-1 0 0,1 3 0,-1-4 0,1 4 15,-1-3 0,5 0 0,1 0 0,-1-1 0,3-1 16,0 2 0,0-1 0,0-1 0,0 2 0,0-3 0,0 0 16,0 3 0,2-3 0,1 1 0,-1-1 0,3-2 15,0 2 0,0-2 0,0 2 0,2-2 0,-2 2 16,2 0 0,1 1 0,-3-1 0,2 0 0,0 1 15,-2-1 0,-2 0 0,2 6 0,-3-1 0,1 0 16,-1 1 0,-2-1 0,0 1 0,-5-1 0,0 3 16,0 0 0,0 0 0,0 0 0,-3 0 0,1 0 15,-1 0 0,0 0 0,1 3 0,-1-1 0,-2 1 16,3 2 0,-6 0 0,3 0 0,-2 3 0,2 0 16,-3-1 0,1 6 0,-1 0 0,1 0 0,-3 0 15,0 2 0,0 3 0,0 3 0,0-3 0,0 2 16,0 1 0,0 2 0,0 0 0,0 0 0,-3 0 15,1 0 0,-1 5 0,1 1 0,-1-1 0,1 0 0,-1 3 16,1 0 0,-1-3 0,1 0 0,-1 0 16,1 1 0,-3-1 0,2 0 0,1-5 0,-1 0 15,1 3 0,-3-3 0,2 0 0,1-2 0,0-3 0,-1-3 16,1 0 0,2 1 0,-3-3 0,1 0 0,2-3 16,-3-3 0,1 1 0,2 0 0,0 0 0,0-3 15,-3 0 0,3 0 0,0-5 0,0 5 0,-2-2 16,-1-3 0,3 0 0,-2 0 0,-1 0 0,-2 0 15,3-5 0,-3-3 0,2 0 0,-2 0 16,3 1 0,-3-6 0,0-2 0,0-1 0</inkml:trace>
  <inkml:trace contextRef="#ctx0" brushRef="#br0">15729 4276 0,'-5'0'16,"0"0"0,5-2 0,0-1 0,0 3 0,0-3 16,2 1 0,3 2 0,0-3 0,3 1 0,-1-1 0,1 1 15,2-1 0,5 0 0,-1 1 0,1-1 0,0-2 16,0 3 0,3-4 0,-1 1 0,3 0 15,2 0 0,1 0 0,-1 0 0,3 0 0,0 0 0,0-3 16,0 0 0,0 3 0,0 0 0,-3 0 0,0-3 16,1 3 0,-1-3 0,-4 6 0,-1-3 0,0 2 15,1-2 0,-1 0 0,1 2 0,-3-2 0,0 2 16,-5-2 0,-1 3 0,1-3 0,0 2 0,-2 0 16,-1 1 0,-2-1 0,-2 1 0,-1-1 0,1 1 15,-3-1 0,0 0 0,0-2 0,0 3 0,0-3 16</inkml:trace>
  <inkml:trace contextRef="#ctx0" brushRef="#br0">16057 3493 0,'0'0'0,"0"0"0,0 0 0,0 0 0,0 0 16,0 3 0,3 2 0,-1 0 0,-2 0 0,3 0 15,-3 3 0,2 5 0,-2 0 0,0 0 0,0 2 16,0 3 0,0 2 0,0 1 0,0 2 0,0 5 0,0 1 15,0-1 0,0 3 0,0 2 0,0 3 0,-2 0 16,-1 0 0,1 0 0,-1 0 0,1 0 16,-1 0 0,1-1 0,-1 1 0,1 0 0,-3-2 0,2 2 15,1 0 0,-1-1 0,-2 1 0,3-5 0,-1 0 16,1 0 0,-1 0 0,1-3 0,2-2 0,-2-3 16,-1 0 0,1-3 0,2 1 0,0-3 0,-3 0 15,1-3 0,2 1 0,0-4 0,0 1 0,0-3 16,0-2 0,0 0 0,0-3 0,0 0 0,0-5 15,0 3 0,0-3 0,0 0 0,0 0 0,0 0 16,0 0 0,0 0 0,0-3 0,0-5 0,0-2 16,0-3 0,0-2 0,0-3 0</inkml:trace>
  <inkml:trace contextRef="#ctx0" brushRef="#br0">16388 3239 0,'3'5'0,"-1"-2"0,-2-3 0,3 0 0,-3 0 15,0 0 0,2 0 0,-2 0 0,0 0 0,0 2 16,0 1 0,0 0 0,0 2 0,0-5 0,0 5 16,0 0 0,0 0 0,0 0 0,0 0 0,0 1 0,0 1 15,0 1 0,0 0 0,0-1 0,0 1 0,0 2 16,0 1 0,0 1 0,0 1 0,0 0 16,-2 0 0,2 2 0,-3 1 0,3-1 0,-2 6 0,-1-1 15,1 3 0,-1 3 0,1 0 0,-1 2 0,-2 0 16,3 3 0,-3 5 0,2 0 0,-2 0 0,0 0 15,0 0 0,1 2 0,-1 1 0,0-1 0,0-2 16,0 0 0,0 0 0,0-3 0,-3 1 0,1-4 16,-1 4 0,3-3 0,0-1 0,-2 1 0,2 0 15,0-3 0,0 0 0,-3-5 0,3 1 0,0-1 16,0 0 0,1-3 0,-1-2 0,2-2 0,1-1 16,-1 0 0,3-2 0,0-5 0,-2 0 0,2-1 0,0-1 15,0-1 0,0 0 0,-3-3 0,3-2 0,0 0 16,0 0 0,0 0 0,0 0 0,0 0 0,0 0 15,0 0 0,0 0 0,0-2 0,0-3 0,0-3 16</inkml:trace>
  <inkml:trace contextRef="#ctx0" brushRef="#br0">15482 4897 0,'0'-2'16,"0"-3"0,0-1 0,0 4 0,3-3 0,2 0 15,0-1 0,2 1 0,-2-2 0,3 1 0,-1 4 16,1-1 0,-1 1 0,1-3 0,-1 0 0,1-1 15,-1 4 0,0-1 0,3 1 0,0-1 0,0-2 0,0 0 16,0 2 0,0 1 0,0-3 0,3-1 16,2 1 0,-3 3 0,3-1 0,0-2 0,0 2 15,0-2 0,2 3 0,1-1 0,-1 1 0,0-1 0,6 1 16,-3-1 0,2 0 0,-2 1 0,0-1 0,2 3 16,1 0 0,-3 0 0,2 0 0,-2-2 0,2 2 15,1 0 0,-1 0 0,-2 0 0,2 0 0,1 0 16,-1 0 0,1-3 0,2 3 0,-1 0 0,1-2 15,0 2 0,0 0 0,0 0 0,0 0 0,0 0 16,0 0 0,0 0 0,-1-3 0,-1 3 0,-1-3 16,1 1 0,-1 2 0,-2-3 0,0 3 0,-3 0 15,3-2 0,0 2 0,-3 0 0,1 0 0,-3-3 0,2 3 16,-2 0 0,-2 0 0,-3 0 0,0-2 0,-1 2 16,1-3 0,0 3 0,0 0 0,-2 0 15,-1 0 0,1 0 0,-1 0 0,1 0 0,-3-3 0,0 3 16,0 0 0,-3 0 0,1 0 0,-1 0 0,1 0 15,-1-2 0,1 2 0,-1-3 0,1 3 16,-3 0 0,0 0 0,0 0 0,0 0 0,0 0 0,0 0 16,-5 0 0,0 0 0,-3 0 0,-2 0 0,-2 0 15</inkml:trace>
  <inkml:trace contextRef="#ctx0" brushRef="#br0">15893 5210 0,'0'0'0,"3"0"15,-1 0 0,1-2 0,-1-1 0,3 1 0,-3-1 0,6 1 16,-6-1 0,1 0 0,2 1 0,0-1 0,-3 1 16,1 2 0,-1 0 0,1 0 0,-1 0 15,1 0 0,-1 0 0,1 0 0,-1 0 0,1 0 0,-3 5 16,0 0 0,0 0 0,0 3 0,0 0 0,0-1 16,0 1 0,0 2 0,0 0 0,0 1 0,0-1 15,-3 0 0,1 1 0,2-4 0,0 1 0,-3 2 16,3-2 0,-2 0 0,2-1 0,0 1 0,0-3 15,0 0 0,0 0 0,0 1 0,0-1 0,0-5 16,0 2 0,0 1 0,0-3 0,0 2 0,0 1 16,0-3 0,0 0 0,2 0 0,1 0 0,-1 0 15,1 0 0,-1 0 0,3-3 0,0 1 16,0-6 0,3 3 0,-3-3 0,0 1 0,0-1 16,2 0 0,-2-2 0</inkml:trace>
  <inkml:trace contextRef="#ctx0" brushRef="#br0">16363 5210 0,'8'6'0,"-1"-1"0,1 0 15,-1 0 0,-2 0 0,3 0 0,-1 0 0,-2 0 0,0 1 16,0-1 0,0 2 0,0-1 0,0 1 0,0-2 16,0 3 0,0 0 0,-3-3 0,3 3 0,-2-3 15,-1 0 0,3 0 0,-2 0 0,-1 0 0,1 0 16,-1 1 0,1-4 0,-1 3 0,1-5 0,-1 3 16,1 2 0,-1-5 0,1 3 0,-1-3 0,1 0 15,-1 0 0,1 0 0,-1 0 0,1 0 0,-1 0 16,-2 0 0,3 0 0,-1 0 0,-2 0 0,0 0 15,3 0 0,-3 0 0,0 0 0,0-3 0,0 0 16,0 1 0,0-1 0,0 1 0,0-1 0,0-2 0,0 0 16,-3-3 0,1 0 0</inkml:trace>
  <inkml:trace contextRef="#ctx0" brushRef="#br0">17737 3578 0,'3'3'0,"-1"-3"0,-2 0 0,0 2 0,0 1 15,0 2 0,0 0 0,0 0 0,0 0 0,0 0 16,-2 3 0,-1 0 0,-2 5 0,0-1 16,0 1 0,0 3 0,0 2 0,-2 2 0,2 1 15,-3 4 0,1 1 0,-1 0 0,1 2 0,-3 0 0,0 0 16,0 1 0,-2-1 0,-1 3 0,1-1 0,-1 4 16,1-1 0,-1 1 0,-1 1 0,-1 1 0,0 3 15,0-1 0,2 6 0,-2 0 0,0-1 0,3 1 16,-3 0 0,0-1 0,3-2 0,-1-2 0,-2 4 15,3-4 0,-1-1 0,1 1 0,0-3 0,-1 0 16,3-3 0,-2-2 0,2 0 0,0-3 0,0 3 16,0-3 0,2 0 0,-2 0 0,3 1 0,0-4 15,-1-2 0,1 1 0,-1-1 0,1 0 0,-1-3 0,3 1 16,0-6 0,0 1 0,0 4 0,-2-4 16,2-1 0,0 0 0,2 1 0,1-3 0,-3-1 15,5 1 0,-5 0 0,2-3 0,1-2 0,-1 0 0,1-1 16,-1-1 0,1-1 0,2 0 0,0 0 0,0 0 15,0 0 0,-3 0 0,3-2 0,0 2 16,0-5 0,0 0 0,0 3 0,0-3 0,0 0 0,0 0 16,0 0 0,0 0 0,0-3 0,0-2 0,0 0 15,0-3 0,0 0 0,3 1 0,-1-4 16,1 1 0,2-3 0,-3 1 0</inkml:trace>
  <inkml:trace contextRef="#ctx0" brushRef="#br0">18247 3727 0,'-5'8'0,"0"-3"0,5-3 16,0-2 0,0 0 0,0 0 0,0 0 15,0 0 0,3 0 0,4 3 0,1-3 0,-1 0 16,3 0 0,-2 2 0,2-2 0,0 3 0,0-3 0,0 0 15,0 0 0,-1 0 0,1 0 0,5 3 16,0-3 0,0 0 0,0 0 0,0 0 0,3 0 16,-1 0 0,3 0 0,2-3 0,1-5 0,-1 1 0,3 1 15,2 4 0,3-3 0,0-3 0,0 3 0,-3-3 16,1 3 0,2 0 0,-1 0 0,1-3 0,0 0 16,0 1 0,0 4 0,-3-2 0,1 0 0,-4 0 15,1 2 0,0-2 0,-2 2 0,-6-2 0,0 3 16,1-3 0,-1 2 0,1 0 0,-3 1 0,0-1 0,-5 1 15,0-1 0,-3 1 0,0-1 0,-2 3 16,-2 0 0,-1-2 0,1 2 0,-1 0 0,-2 0 16,0-3 0,0 0 0,0 1 0,0-1 0,0 1 0,0-1 15,-5 1 0,-2 2 0,-3-3 0,-2 3 16,-3-3 0,-3 3 0,1-2 0,-1-1 0,-2 1 16,3-3 0</inkml:trace>
  <inkml:trace contextRef="#ctx0" brushRef="#br0">18539 3429 0,'-5'10'0,"5"-2"0,0 0 15,0-1 0,0 1 0,0 2 0,2 3 16,1 0 0,-1 0 0,1 2 0,-1 1 0,1 2 0,1 2 16,-1 1 0,-1-1 0,1 1 0,-1-1 0,1-4 15,-1 4 0,1-2 0,-1-2 0,-2-1 0,0 3 16,0-3 0,3 1 0,-3-1 0,2 1 0,-2-1 15,3-2 0,-3 0 0,0-3 0,2-2 0,-2-1 16,0 1 0,0 0 0,0-1 0,0-1 0,0-1 16,0-3 0,0 1 0,0-1 0,0 1 0,0-3 15,0 0 0,0 0 0,0 0 0,0 0 0,0 0 16,0 0 0,0 0 0,0-3 0,0-2 0,0-2 0,0-4 16</inkml:trace>
  <inkml:trace contextRef="#ctx0" brushRef="#br0">18947 3329 0,'7'8'0,"-4"-1"15,-1 1 0,1 0 0,-1 0 0,1 2 0,-1 3 16,1 2 0,-1 0 0,1 3 0,-3 0 0,0 3 15,0-1 0,0 1 0,0-1 0,-3 4 0,-2-4 0,0 3 16,0 0 0,0 0 0,0-2 0,0-1 0,0 1 16,0 0 0,0-6 0,0 3 0,0-3 15,0 1 0,0-1 0,3-2 0,-1 0 0,-2 0 0,0-1 16,3 1 0,-3 0 0,2-3 0,1 1 0,0-4 16,2 1 0,-3 0 0,3-3 0,0 0 0,0 0 15,-2 0 0,2-2 0,-3-1 0,1 1 0,-1 0 16,1-1 0,-3 1 0,0-1 0,0-2 0,0 0 15,0 0 0,0 0 0,0 0 0,0 0 0</inkml:trace>
  <inkml:trace contextRef="#ctx0" brushRef="#br0">18302 4153 0,'-2'2'0,"2"-2"16,0 0 0,0 0 0,5 0 0,2 0 0,1-2 16,2-1 0,-1 1 0,4-6 0,2 3 0,0 0 15,2 0 0,1 0 0,2-3 0,2 3 0,0-3 16,1 3 0,-1-3 0,1 3 0,1-3 0,1 1 15,0-1 0,-2 0 0,1 1 0,-1-4 0,2 1 16,-3 0 0,1-1 0,-1 4 0,0-1 0,1 0 16,-1 1 0,-2-1 0,0 0 0,-3 1 0,1 1 0,-1 1 15,-4 3 0,-3-1 0,0 1 0,0-1 0,-3 0 16,-5 1 0,1 2 0,-1 0 0,1 0 0,-1 0 16,-2 0 0,0 0 0,0 0 0,-2 0 0,-3 0 15,-2 5 0,-6 0 0,1 0 0,-3 0 0,0 1 16,-3-1 0,1-3 0</inkml:trace>
  <inkml:trace contextRef="#ctx0" brushRef="#br0">18598 4153 0,'-2'8'15,"2"-3"0,0 0 0,0 0 0,0 3 0,0-1 16,2 1 0,1 2 0,-1 1 0,1-1 0,-1 3 15,-2 0 0,0-1 0,0 1 0,0 3 0,0-1 16,0 0 0,0 6 0,0-3 0,0-3 0,-5 1 0,3 2 16,-3-3 0,0 1 0,0-4 0,2 1 0,1 0 15,-3-3 0,2 1 0,-2-4 0,3 1 0,-1 0 16,1-1 0,-1-2 0,3 1 0,-5-1 0,5-3 16,0 1 0,-2-1 0,2-2 0,-2 0 0,2 0 15,-3 0 0,3 0 0,0-2 0,0-1 0,0-4 16,0-4 0</inkml:trace>
  <inkml:trace contextRef="#ctx0" brushRef="#br0">18775 4184 0,'5'7'0,"-3"1"0,1 0 0,-1 0 0,1-1 16,-1 3 0,1 3 0,-1 0 0,-2 3 0,0-1 15,0 0 0,0 1 0,0 2 0,0 0 0,0 0 16,0-3 0,-2 0 0,-1 1 0,-2-1 0,3 1 16,-1-1 0,1 0 0,2-2 0,-3-5 0,1 5 15,2-5 0,0-1 0,0 1 0,0 0 0,0-3 16,0 0 0,0 0 0,0 0 0,0-2 0,0-1 16,0-2 0,0 0 0,2 0 0,1 0 0,4 0 15,-2 0 0,3-5 0,-1-3 0</inkml:trace>
  <inkml:trace contextRef="#ctx0" brushRef="#br0">19173 4315 0,'8'-3'0,"-1"0"0,-4 1 16,2 2 0,-3 0 0,1 0 0,-1 0 0,-2 2 15,0 4 0,0-1 0,0 0 0,0 3 0,-5 4 16,0 1 0,-2 0 0,-3 0 0,-3 0 0,1 0 15,-1 2 0,-2-2 0,0 2 0,-2 1 0,0-1 16,-3 0 0,0 1 0,0-1 0,0 1 0,-2-1 16,-1 0 0,1 1 0,-1-3 0,1 2 0,-3-2 15,0 0 0,-2 0 0,2-1 0,0 1 0,-2 3 0,-1-4 16,1 1 0,0 3 0,-1-3 0,1-1 0,-1 1 16,-1 0 0,-1 0 0,0 0 0,2 0 0,1-1 15,0 1 0,-1 0 0,1 0 0,0-3 16,2 3 0,2-3 0,1 0 0,0 1 0,2-4 15,5 1 0,0 0 0,2 0 0,3-3 0,3 0 16,-1-3 0,3 1 0,0-3 0,5 3 0,0-3 16,0 0 0,0 0 0,0 0 0,0 0 0,0 0 15,0 0 0,5 0 0,3 0 0,2 0 0,2 0 16,3-3 0,0 0 0,3 1 0,1-1 0,4-4 16,-1-1 0,1 0 0,-1 0 0,5 1 0,3-4 0,0 1 15,3 0 0,-1-3 0,3 3 0,2 0 0,0-1 16,1 1 0,2-3 0,-1 3 0,1 0 15,0-1 0,2 1 0,-2 0 0,0 0 0,2-1 0,-2 1 16,0 2 0,-3 1 0,1-1 0,-6 0 0,-2 1 16,0-1 0,-5 3 0,-1 0 0,-1-1 0,-1 1 15,-2 3 0,-2-3 0,-1 0 0,0 2 0,-2 0 16,-2 1 0,-3-1 0,0 1 0,-3-1 0,-2 1 16,-2-1 0,-1 0 0,1 3 0,-1 0 0,-2-2 15,0-1 0,0 3 0,0 0 0,-5 0 0,-2 0 16,-1 0 0,-4 0 0,-1-2 0,-2-1 0,-2 1 15,0-1 0,-1 0 0</inkml:trace>
  <inkml:trace contextRef="#ctx0" brushRef="#br0">18914 4535 0,'-5'5'0,"5"1"0,0-1 0,0 2 0,0 1 16,0 5 0,0 0 0,3 0 0,-1-1 0,1 1 16,-3 3 0,2 2 0,1 0 0,-1 2 0,1 1 15,-3-1 0,0 3 0,0 6 0,0-1 0,2 3 16,-2 5 0,0-1 0,0 4 0,0-1 0,0 6 0,0-3 15,0 0 0,0 0 0,0-2 0,0-1 0,-2 1 16,-1 2 0,1-3 0,-1 1 0,1-1 0,2 1 16,-3-1 0,1 1 0,2-1 0,-3-4 0,1-3 15,-1-1 0,1 1 0,2-3 0,-3-5 0,-2 1 16,5-4 0,-2 1 0,-1-6 0,3 0 0,0 1 16,0-6 0,0-2 0,-2-3 0,2 0 0,0 0 15,0 0 0,0-5 0,0 0 0,0 0 0,-3 0 16,1 0 0,0 0 0,2 0 0,-3-2 0,1-6 0,-1-2 15,1-3 0,-1-2 0,3-6 16,0-2 0,-2-5 0,2-3 0,0-2 0,0-3 0</inkml:trace>
  <inkml:trace contextRef="#ctx0" brushRef="#br0">18822 4751 0,'-5'8'0,"0"-1"16,-2 1 0,-1 5 0,1 0 0,2 0 0,-3-1 16,1 4 0,-3 2 0,3 2 0,-6 1 0,3-1 15,0 1 0,-2-1 0,2-2 0,-3 3 0,3-1 16,-2 1 0,0-3 0,-1 2 0,1-4 0,2 2 15,-3 0 0,3-3 0,0 1 0,0-1 0,0-2 16,3 0 0,0-3 0,-3 0 0,2-2 0,1 0 16,-1-1 0,1 1 0,2-3 0,0 0 0,0 0 15,0 1 0,2-1 0,1-5 0,-1 0 0,1 2 0,2-2 16,-3 0 0,3 0 0,0 0 0,-2 0 0,2 0 16,0-2 0,0-6 0,0 0 0,0 1 15</inkml:trace>
  <inkml:trace contextRef="#ctx0" brushRef="#br0">18969 4810 0,'8'8'0,"2"-3"16,-3 3 0,3-1 0,0 1 0,0 0 0,0 4 16,0 1 0,0 0 0,0 0 0,2 0 0,-2 0 0,0-1 15,2 4 0,1-3 0,-3 0 0,2-3 0,1 0 16,-3 0 0,2 1 0,-2-4 0,0 1 16,0 2 0,0-2 0,0 0 0,0-1 0,0 1 0,-3-3 15,1 0 0,-1 0 0,1-2 0,-1 2 0,1-5 16,-3 3 0,2-3 0,-4 0 0,2 2 0,0-2 15,0 0 0,-3 0 0,0 0 0,1 0 0,-3 0 16,0 0 0,0 3 0,0-1 0,-3-2 0,-1 0 16,-4 0 0,-4 0 0,-1-2 0,1-6 0</inkml:trace>
  <inkml:trace contextRef="#ctx0" brushRef="#br0">19785 3488 0,'-2'5'0,"2"-2"0,0-3 0,0 5 0,0-2 0,0 2 16,2 0 0,3 3 0,3 2 0,-1 0 0,1 0 15,-1 1 0,1 1 0,-1 1 0,1 0 16,-1 0 0,1 0 0,-1 2 0,1 1 0,-1 2 0,0-3 16,1 0 0,-1 3 0,1-2 0,-3 2 0,0-3 15,2 0 0,-2 1 0,0-1 0,0 1 0,3-4 16,-6 1 0,3 0 0,0 0 0,3 0 0,-6-5 15,3 2 0,0-3 0,-2 1 0,1 2 0,1-2 16,-2 0 0,-1 0 0,3-1 0,-2 1 0,2-3 16,-3 0 0,1 0 0,-1 0 0,1-2 0,-1 0 15,1 2 0,-1-3 0,1-2 0,-1 0 0,-2 3 0,0-3 16,3 0 0,-3 0 0,0 0 0,0 0 16,2 0 0,-2 0 0,0 0 0,3 0 0,-1 0 15,1 0 0,-3 0 0,2 0 0,1-3 0,-1-2 16,1-3 0,-1 1 0,1-3 0,-1-1 0</inkml:trace>
  <inkml:trace contextRef="#ctx0" brushRef="#br0">20507 3570 0,'5'5'0,"-2"-2"0,-1-3 0,1 3 0,-1 2 16,-2-3 0,3 3 0,-3-2 0,2 2 0,-2 0 15,0 0 0,0 0 0,0 1 0,3 1 16,-3 1 0,0 0 0,0-1 0,0 4 0,0-1 0,0 0 16,-5 0 0,2 1 0,-2-1 0,3 0 0,-3 1 15,0 1 0,0-1 0,0-1 0,0-2 0,0 2 16,0 0 0,0 3 0,0-3 0,0 1 0,-3-1 15,1 0 0,2 3 0,-3 0 0,1-3 0,0 0 16,-1 1 0,1 1 0,-1 1 0,1-3 0,-1-2 16,-2 0 0,3 0 0,-1 2 0,-2-2 0,3-1 15,-1 1 0,1 0 0,-1-1 0,1-2 0,0 3 16,-1-3 0,1 0 0,-1 1 0,1-1 0,2 0 0,0 0 16,0-2 0,0-1 0,0-2 0,0 0 0,0 0 15,0 0 0,0 0 0,0 0 0</inkml:trace>
  <inkml:trace contextRef="#ctx0" brushRef="#br0">19693 3927 0,'8'0'15,"-6"-3"0,3 3 0,-2 0 0,2 0 0,2 0 16,-2 3 0,3 2 0,-1 0 0,1 3 0,-1 0 16,1 2 0,-1 3 0,0 0 0,1-1 0,-1 4 0,-2-1 15,-2 1 0,4-1 0,-4 0 0,-1 3 0,1-2 16,-1 2 0,1 0 0,-1 0 0,1-3 0,-1 3 16,1 0 0,-3 0 0,0 3 0,2-3 0,1 2 15,-3 1 0,2-1 0,1 1 0,-3-1 0,0-4 16,0-1 0,2 0 0,-2 1 0,0-3 0,0-1 15,3 1 0,-3-2 0,0-1 0,0 0 0,2-2 16,-2 0 0,3-1 0,-3 1 0,2 0 0,-2-3 16,0 0 0,3 0 0,-1 0 0,-2 0 0,0-5 15,3 0 0,-1 3 0,-2-3 0,0 0 0,3 0 16,-1 0 0,1 0 0,-3 0 0,2 0 0,1-5 16,-1 0 0,0-3 0,1 0 0,-1-2 0,1-5 15,-1-1 0,1 1 0</inkml:trace>
  <inkml:trace contextRef="#ctx0" brushRef="#br0">19920 4089 0,'-3'0'16,"3"0"0,0 0 0,0 0 0,0 0 0,5 0 0,3-3 15,-1 1 0,1-1 0,-1-2 0,1 2 0,-1 1 16,3-3 0,0 0 0,0 2 0,2-2 0,1 0 16,2 0 0,0-1 0,0 1 0,0 0 0,0-3 15,-1 3 0,4 0 0,2 0 0,2 0 0,1-3 16,-1 3 0,0 0 0,3 0 0,-2 0 0,2 0 16,-1 2 0,-1-2 0,-1 0 0,1 2 0,-1-2 15,-2 2 0,-3 1 0,1-1 0,-1 1 0,1-1 16,-3 1 0,-1-1 0,1 3 0,0 0 0,-2 0 15,-3 0 0,0 0 0,2 0 0,-2 0 0,-2 0 16,-1 0 0,0 0 0,-2 5 0,0 0 0,-2 0 16,2 1 0,-3-1 0,1 0 0,-1 0 0,1 3 0,-3-1 15,0 1 0,0 2 0,0-2 0,0 2 16,0 3 0,0 0 0,0 0 0,0 0 0,0-1 16,0 1 0,-3 3 0,-2-1 0,3 1 0,-1-1 0,-2 5 15,3-2 0,-3 0 0,2 0 0,-1 0 0,-1 0 16,2 3 0,1-3 0,-1-3 0,-2 1 0,0 4 15,0-4 0,3 1 0,-3 4 0,0-6 0,0 1 16,2-1 0,-2 1 0,3-1 0,-1 0 0,3 1 16,0-3 0,-5-3 0,3 0 0,-1 0 0,1-2 15,-1 0 0,3 0 0,0-1 0,-2 1 0,2-3 16,0-2 0,-3 2 0,3-3 0,-2 1 0,2-3 16,0 0 0,0 0 0,0 0 0,0 0 0,0 0 0,0 0 15,0 0 0,-3 0 0,3 0 0,-2-3 0,-1-2 16,1-2 0,-1-1 0,1 0 0,-1-5 15</inkml:trace>
  <inkml:trace contextRef="#ctx0" brushRef="#br0">20009 4325 0,'-5'5'0,"3"-2"0,2-3 0,0 0 0,0 0 16,0 0 0,5 0 0,2 0 0,1 0 0,-1 0 16,3 0 0,0 0 0,3 0 0,-1 0 0,3 0 0,-3 0 15,3 0 0,0 0 0,0-3 0,3 0 16,-1 1 0,6-3 0,-4 0 0,4-3 0,-1 3 15,1 2 0,-1-2 0,0 0 0,1 2 0,-1-2 0,1 3 16,-1-3 0,-5-1 0,1 4 0,-1-3 0,1 2 16,-1 1 0,-2-1 0,-2 0 0,-4 1 0,1 2 15,0 0 0,-2 0 0,-1 0 0,-4 0 0,-1 0 16,1 0 0,-1 0 0,-2 0 0,0 0 0,0 2 16,-5 4 0,0-1 0,-2 2 0,-3 1 0,-3 2 15,1 1 0,0-1 0,-3-2 0</inkml:trace>
  <inkml:trace contextRef="#ctx0" brushRef="#br0">19932 4664 0,'0'5'0,"0"-5"0,3 0 15,-1 0 0,6 0 0,-1 0 0,1 0 0,2 0 16,0 0 0,-1 0 0,4 0 0,-1 0 0,1 0 16,2-3 0,-3 1 0,3-1 0,-2 3 0,2-2 15,-1-1 0,1 0 0,0 3 0,0-2 0,0-1 16,3 1 0,-1-1 0,0 1 0,1-1 0,-1 0 16,1 1 0,-1-1 0,1 1 0,-1-3 0,0 2 15,1 0 0,-3 1 0,0-1 0,0 1 0,0-1 16,-6 1 0,1-3 0,0 2 0,0 0 0,0 1 0,-2 2 15,-1-3 0,-2 3 0,-2 0 0,-1 0 0,1 0 16,-1 0 0,1 0 0,-3 0 0,0 0 0,0 0 16,-3 0 0,-2 0 0,-2 0 0,-1 0 0,-4 5 15,-1-2 0,1 2 0</inkml:trace>
  <inkml:trace contextRef="#ctx0" brushRef="#br0">19619 5090 0,'-5'5'0,"0"0"0,2-5 0,3 0 0,0 0 0,0 0 16,0 0 0,0 0 0,0 0 0,0 0 0,0 0 15,5 0 0,3 0 0,-1 0 0,3 0 0,0 0 16,0-3 0,5 1 0,0-6 0,0 3 0,0-3 16,2 1 0,3 2 0,2-1 0,1-1 0,-1 4 15,1-5 0,2 1 0,-1-1 0,1 0 0,5-2 16,0 2 0,-3 1 0,3-1 0,0-2 0,3-1 16,4 4 0,0-1 0,1-2 0,1-1 0,1 4 15,0-1 0,-3 0 0,1 3 0,-4-2 0,1-1 0,-2 0 16,-1 0 0,0 6 0,1-3 0,-3 0 0,-1-1 15,-1 1 0,-3 3 0,0-3 0,-1 2 16,-1 1 0,-1-1 0,-4 0 0,-1 1 0,1-1 16,-4 1 0,1-1 0,-2 3 0,-3 0 0,0-2 0,0 2 15,0 0 0,-3 0 0,-4 0 0,-1-3 16,-2 3 0,0 0 0,0-3 0,-2 1 0,-3-1 16,-3 1 0,-2-1 0</inkml:trace>
  <inkml:trace contextRef="#ctx0" brushRef="#br0">20363 4176 0,'-3'5'0,"3"-2"0,-2-3 0,2 0 15,0 0 0,0 0 0,0 0 0,0 0 0,0 2 16,0-2 0,0 3 0,0-1 0,0-2 0,0 3 0,0 0 15,0-1 0,0-2 0,0 3 0,0-3 16,0 2 0,0 1 0,0 2 0,0-2 0,0 2 16,0 0 0,2 0 0,-2 0 0,0 0 0,0 0 15,0 3 0,0 0 0,0-1 0,0 6 0,0 0 0,0 0 16,0 2 0,0 1 0,0-1 0,0 3 0,0 0 16,0 0 0,0 0 0,0 3 0,0-1 0,0 1 15,-2-1 0,2 1 0,0-1 0,-3 1 0,1 2 16,2 0 0,0-3 0,0 1 0,0 2 0,-3 0 15,3-2 0,0 2 0,0-3 0,0 1 0,0-1 16,0 4 0,0-1 0,0 0 0,0 2 0,0 4 16,0-1 0,0 3 0,0-3 0,0 3 0,0-3 15,0 0 0,0 0 0,0-5 0,0 3 0,0 0 0,0-3 16,0 0 0,0 0 0,0 0 0,0 0 16,0 0 0,0-2 0,0-1 0,0 1 0,0 0 15,0-1 0,0 1 0,0-1 0,0 1 0,0-1 0,0 1 16,0-3 0,3-3 0,-3 6 0,0-6 0,0 0 15,2 3 0,-2 0 0,0-2 0,3-1 16,-3 1 0,2-1 0,-2 0 0,3-2 0,-1 0 0,-2 0 16,3-3 0,-1 0 0,-2 1 0,0-4 15,3 1 0,-3 0 0,2-1 0,-2 1 0,3 0 16,-1 0 0,-2-3 0,3 0 0,-1 3 0,-2-1 0,3 1 16,-3-3 0,2 0 0,-2 0 0,0 0 0,0 1 15,3-1 0,-3 0 0,0-3 0,0 1 0,2 0 16,-2-1 0,0-2 0,0 3 0,0-1 0,3-2 15,-3 3 0,0-3 0,0 2 0,0 1 0,0-3 16,0 0 0,0 0 0,0 0 0,0 0 0,0 0 16,0 0 0,0 0 0,0 0 0,0 0 0,0 0 15,0 0 0,0 0 0,0 0 0,0 0 0,0 0 16,0 0 0,0 0 0,0 0 0,0 0 0,0 3 16,0-3 0,0 0 0,0 0 0,0 0 0,0 0 15,0 0 0,0 0 0,0 0 0,0 0 0,0 0 16,0 0 0,0 0 0,0 0 0,0 0 0,0 0 0,2 0 15,-2 0 0,0 0 0,0 0 0,0 0 0,0-3 16,0-2 0,0-3 0,0-2 0,0-6 16</inkml:trace>
  <inkml:trace contextRef="#ctx0" brushRef="#br0">10423 5642 0,'-5'-3'0,"2"0"15,3 1 0,-2-1 0,2 3 0,0-2 0,0 2 16,0 0 0,0-3 0,0 3 0,0 0 0,0-2 0,0 2 16,0 0 0,0-3 0,0 3 0,0-3 0,0 3 15,0 0 0,0 0 0,0 0 0,0 0 0,0-2 16,0 2 0,0 0 0,0 0 0,0 0 0,0 0 15,0 0 0,0 0 0,0-3 0,0 3 0,0 0 16,0 0 0,0 0 0,2 0 0,1 0 0,-1 0 16,3 0 0,3 0 0,-1 0 0,1 0 0,-1 0 15,1 0 0,2 0 0,0 0 0,4 0 0,-1 0 16,2 0 0,-3 0 0,3 0 0,0 0 0,0-2 0,3-1 16,-1 1 0,0-1 0,1 1 0,-1-1 15,1 0 0,-1 1 0,-2 2 0,2 0 0,-2 0 16,3 0 0,-3-3 0,0 3 0,0 0 0,-1 0 0,1 0 15,0 0 0,0 0 0,0 0 0,0 0 16,0 0 0,0 0 0,-3 0 0,1 0 0,-1 0 16,1 0 0,-1 0 0,1 0 0,-3 0 0,0 0 0,0 0 15,-1 0 0,-1 0 0,-6 0 0,1 0 0,-1 0 16,1 3 0,-3-3 0,2 0 0,-2 0 0,0 0 16,0 0 0,0 0 0,0 0 0,-2 0 0,-3 0 15,0 0 0,-3 0 0,1 0 0,-3 0 0,-2 0 16,-1 0 0,1 0 0,-1 0 0,-2 0 0,0 0 15,0 0 0,1 0 0,-4 0 0,1 0 0,-1 0 16,-2 0 0,0 0 0,1 2 0,-4 1 0,1 0 16,-1-1 0,-4 3 0,2-2 0,0-1 0,0 3 0,0-2 15,3 0 0,0 2 0,2-3 0,2 1 0,3 2 16,0-2 0,5-1 0,3 1 0,0-1 16,-1 1 0,3-1 0,3 1 0,2 0 0,0-1 0,0 1 15,0-1 0,0 1 0,0-1 0,0 4 0,0-4 16,2 3 0,3 0 0,3 0 0,-1 1 0,0-1 15,6 0 0,2 0 0,0 0 0,0-2 0,2-1 16,3-2 0,2 3 0,1-3 0,-1 0 0,1 0 16,-3 0 0,-1 0 0,1 0 0,0 0 0,-2 0 15,-1 0 0,1 0 0,-4 0 0,-1 0 0,-3 0 16,0 0 0,0 0 0,-3 0 0,1 0 0,-6 0 16,1 0 0,-1 0 0,1 0 0,-1 0 0,-2 0 0,0 0 15,0 0 0,0 0 0,0 0 0,0 0 0,0 0 16,-2 0 0,-3-3 0,0 3 0,-5 0 0,-3 0 15,1 0 0,-3 0 0,0 0 0,-2 0 0,-1 0 16,1 0 0,-3 3 0,2-1 0,1 1 0,0 2 16,-1-2 0,3-1 0,0 3 0,0-5 0,3 3 15,4 0 0,1-1 0,0-2 0,4 3 0,3-1 16,0 1 0,0-3 0,0 2 0,0 1 0,5-1 16,2-2 0,3 0 0,3 0 0,2 0 0,5 0 15,2 0 0,3 0 0,0-2 0,5-3 0,0-3 16,-3 0 0,3 1 0,0-1 0,-3 0 0,3 1 15,-3 1 0,1 1 0,2 3 0,-3-1 0,-2 1 0,0-1 16,2 0 0,-2 1 0,-3-1 0,-2 1 16,-2-1 0</inkml:trace>
  <inkml:trace contextRef="#ctx0" brushRef="#br0">14044 5760 0,'2'5'0,"3"-3"0,0-2 16,0 0 0,3 0 0,-1 0 0,1 0 0,-1 0 16,1 0 0,-1 0 0,1 0 0,-1 0 0,3 0 15,0 0 0,-3 0 0,3 0 0,0 0 0,0 0 16,0 0 0,0 0 0,0 0 0,5 0 0,-2 0 15,1 3 0,1-3 0,0 0 0,3 0 0,2 2 16,0-2 0,2 3 0,0-3 0,3 0 0,5 0 16,0 3 0,0-3 0,0 5 0,5-3 0,2 1 0,0-1 15,1 4 0,-1-1 0,0-3 0,3 1 0,0-1 16,5 1 0,-3 2 0,0-5 0,3 3 16,0 2 0,0-3 0,-1 1 0,1 2 0,0-5 0,0 3 15,2-1 0,0-2 0,1 0 0,-1 3 0,0-3 16,3 0 0,0 0 0,-3 0 0,0 2 0,1-2 15,-4 3 0,1-1 0,0-2 0,-5 0 0,0 0 16,0 3 0,-3-3 0,0 0 0,-4 3 0,-4-3 16,1 0 0,-5 0 0,0 0 0,-3 0 0,-4 0 15,-1 0 0,1 0 0,-3 0 0,-3 0 0,-2 0 16,0 0 0,-3 0 0,1 0 0,-3 0 0,-3 0 16,1 0 0,-1 0 0,1 0 0,-3-3 0,0 0 0,0 1 15,0 2 0,0-3 0,0 1 0,-5-1 0,0 1 16,-3-1 0,-4 1 0,0-4 0,-1 4 0,-2-3 15,-2 0 0,-3 2 0,0 0 0,-2 1 0,-1-1 16,-4 1 0,-1-1 0,1 1 0,-3-1 0,0 0 16,-2 3 0,0-2 0,-3 2 0,0 0 0,0 0 15,0 0 0,-2 0 0,0 0 0,-3 0 0,-3 0 16,1 0 0,0 0 0,0 0 0,-1 0 0,-2 2 16,1 4 0,-1-4 0,0 1 0,0-1 0,-2 3 0,2 1 15,-2-1 0,0-3 0,-1 3 0,3-2 16,1 2 0,-1-2 0,0 2 0,0-3 0,3 3 15,0-2 0,-1 2 0,4 0 0,1 0 0,1 1 0,0-4 16,2 3 0,0-2 0,5 2 0,0-2 16,3-1 0,2 1 0,2-1 0,4 1 0,1-3 15,3 0 0,0 0 0,5 2 0,3-2 0,-1 0 16,3 0 0,0 0 0,5 0 0,0 3 0,0-3 0,0 0 16,0 3 0,0-1 0,0-2 0,5 0 0,3 0 15,2 3 0,5-3 0,2 0 0,3 0 0,5 0 16,2 0 0,6 0 0,2 0 0,2 0 0,5 0 15,3 0 0,0 0 0,2 0 0,5-3 0,1 1 16,-1-1 0,0 0 0,3 1 0,0-1 0,-1 1 16,1-1 0,2 1 0,1-1 0,1 3 0,1-3 15,0 1 0,0-1 0,-1 1 0,1-1 0,0-2 16,-1 2 0,-1 1 0,-4-1 0,1 1 0,0-1 0,0 3 16,-3-2 0,0 2 0,-2 0 0,-3 0 15,1 0 0,-4-3 0,1 3 0,-5 0 0,0 0 16,0 0 0,-6 0 0,-1 0 0,-1-3 0,-2 3 0,-5 0 15,-3 0 0,1 0 0,-6-2 0,-2 2 0,-2 0 16,-4 0 0,-1-3 0,-1 3 0,-4 0 16,-1-2 0,1 2 0,-1-3 0,-2 1 0,0-1 0,0 1 15,-2-1 0,-3 0 0,0 1 0,-5-1 0,-2-2 16,-1 3 0,-2-1 0,-5 0 0,0 1 0,0-1 16,-2 1 0,0-1 0,-3 3 0,0 0 0,0 0 15,3-2 0,-1-1 0,3 0 0,5-4 0</inkml:trace>
  <inkml:trace contextRef="#ctx0" brushRef="#br0">17946 5855 0,'8'0'0,"-1"0"0,1 0 0,-1 0 0,1 0 15,2 0 0,-3 0 0,3 0 0,0 0 0,0 0 16,0 0 0,-3 0 0,1 0 0,2 2 0,-3 1 15,3-1 0,0 1 0,-2-1 0,2 1 0,-1 0 16,-1-1 0,2 1 0,0-1 0,0-2 0,0 3 0,0-1 16,2 1 0,1 2 0,2-2 0,-3 2 0,3-3 15,0 1 0,2 2 0,1 0 0,-1-2 0,3-1 16,2 1 0,1-1 0,-1 1 0,3 2 0,0 0 16,2 0 0,3 1 0,0-1 0,2-3 0,1 3 15,-1 1 0,3-4 0,2 3 0,1-5 0,-1 5 16,0 1 0,1-1 0,-1 0 0,3-3 0,0 1 15,-1 2 0,6 0 0,-2-2 0,1 2 0,1-5 16,-3 2 0,3 1 0,0 0 0,0-3 0,0 0 0,-1 2 16,1-2 0,0 3 0,0-3 0,0 2 15,-1-2 0,1 3 0,0-3 0,0 0 0,-5 0 16,4 0 0,-1 0 0,-1 0 0,0 0 0,3 0 0,-3 0 16,-2 0 0,5 0 0,-5 0 0,2 0 0,-2 2 15,0-2 0,0 3 0,-1-3 0,1 3 0,0-3 16,-3 2 0,1-2 0,-3 0 0,-3 3 15,0-3 0,1 2 0,-1 1 0,-2-1 0,-3-2 0,-2 0 16,0 0 0,0 0 0,-3 0 0,1 0 0,-1 0 16,-4 0 0,-1 0 0,0 0 0,1 0 0,-3 0 15,0 0 0,-5 0 0,0 0 0,0 0 0,-3-2 16,0-1 0,1 1 0,-3-1 0,-3 1 0,1-1 16,-1 0 0,1 1 0,-1-1 0,1 1 0,-1-1 15,1 1 0,-3-1 0,0 0 0,0 1 0,0-1 16,0 1 0,0-1 0,0-2 0,0 0 0,0 2 15,0-2 0,0 0 0,0 0 0,0 2 0,0 1 0,0-1 16,-5 1 0,2-1 0,-2 1 0,3-4 16,-1 4 0,-2-1 0,0 1 0,3-3 0,-1 2 15,-2-2 0,3 2 0,-3 1 0,3-3 0,-1 2 0,-2 0 16,3 1 0,-1-1 0,1 1 0,-1-1 0,1 1 16,-1-1 0,1 1 0,-1-1 0,1 0 0,-1 1 15,1-1 0,-1 1 0,1 2 0,-1-3 0,1 1 16,2 2 0,0 0 0,0-3 0,0 3 0,0-3 15,0 3 0,0-2 0,-3 2 0,3 0 0,0-3 16,0 3 0,-2 0 0,2 0 0,0 0 0,0 0 16,-3 0 0,3-2 0,0 2 0,0-3 0,0 3 15,0 0 0,0-2 0,0 2 0,0 0 0,0 0 16,0 0 0,0 0 0,0 0 0,0 0 0,0 0 0,0 0 16,0 0 0,0 0 0,0 0 0,0 0 0,0 0 15,0 0 0,0 0 0,0 0 0,0 0 0,0 0 16,0 0 0,0 0 0,0 0 0,0 0 0,0 0 15,0 0 0,0 0 0,0 0 0,0 0 0,0 0 16,0 0 0,0 0 0,0 0 0,0 2 0,0-2 16,0 3 0,0-3 0,0 0 0,0 2 0,0-2 15,0 3 0,0-1 0,0 1 0,0-3 0,0 3 16,0-3 0,0 0 0,0 2 0,0 1 0,0-3 16,0 0 0,0 2 0,0-2 0,0 3 0,0-1 15,0 1 0,0-3 0,0 3 0,0-3 0,0 2 0,0 1 16,0-1 0,0 1 0,0-1 0,0 1 15,0-1 0,0-2 0,0 0 0,0 0 0,-2 3 16,-1 0 0,1-1 0,-1-2 0,1 0 0,-1 3 16,-2-1 0,3 1 0,-3 2 0,0-2 0,0 2 0,0-3 15,0-2 0,0 3 0,0-1 0,-2 1 0,-1-3 16,-2 3 0,0-1 0,-2 1 0,-1 2 16,1-3 0,-1 1 0,1 2 0,-3-5 0,0 0 0,0 3 15,0-1 0,-2 1 0,-1-1 0,-2 1 0,1-1 16,-1 1 0,0 0 0,0-3 0,-3 5 0,-1-5 15,-1 2 0,-3 1 0,1-1 0,0 1 0,-3 2 16,0-2 0,0 2 0,-2 0 0,-3 0 0,2-2 16,-1 2 0,-1-3 0,0 4 0,0-4 0,-2 1 15,-1-3 0,1 2 0,0 3 0,-3 0 0,3 1 16,-3-4 0,0 3 0,0-2 0,0-1 0,-2 1 16,0 2 0,-1-2 0,1-1 0,0 3 0,-1-2 0,1 0 15,2-3 0,-2 2 0,0 1 0,-1-3 0,1 0 16,0 0 0,-1 0 0,1 2 0,0-2 0,0 0 15,-1 0 0,6 0 0,0 0 0,-3 0 0,2 0 16,1 0 0,0 0 0,2 0 0,-2 0 0,2 0 16,0 0 0,3-2 0,2 2 0,0-3 0,0 1 15,3-1 0,-1 0 0,3 1 0,0-1 0,3 1 16,0-1 0,-1 1 0,1-1 0,-1-2 0,4 2 16,1-2 0,3 0 0,0 2 0,0-2 0,3 3 15,-1-1 0,6 1 0,-1-1 0,1 1 0,0-1 16,2 0 0,0 1 0,5-1 0,0 3 0,0 0 15,0-2 0,0 2 0,0 0 0,0-3 0,5 3 0,2 0 16,3 0 0,2-2 0,3-1 0,0 3 16,3 0 0,4-3 0,1 3 0,1 0 0,6 0 15,0-2 0,2 2 0,6 0 0,-1 0 0,3 0 0,5 0 16,0 0 0,-1 0 0,4 0 0,-1 0 0,5 0 16,0 0 0,1 2 0,1 1 0,1 2 0,5 0 15,0 0 0,2 1 0,0-1 0,0 0 0,6 0 16,-4 0 0,3 0 0,-2 0 0,2 0 0,1 3 15,-1-3 0,-3 0 0,1 1 0,0-1 0,-3 0 16,3 0 0,-3 0 0,0 0 0,0 0 0,-2-5 16,0 3 0,-3-1 0,-2 1 0,0-3 0,-3 3 15,-2-3 0,-3 2 0,0-2 0,-2 3 0,-3-3 16,-2 2 0,-3-2 0,-4 0 0,-1 0 0,-2 0 0,-5 0 16,-3 0 0,-2 0 0,-2 0 0,-3 0 15,-5 0 0,0 0 0,-5-2 0,-3 2 0,0 0 16,-2-3 0,0 1 0,0-1 0,-2 0 0,-5 1 0,-3-1 15,-3 1 0,-2-6 0,-5 3 0,-5 2 0,-2 1 16,-5-3 0,-3 0 0,-3-3 0,-4 3 0,-3 0 16,-2-1 0,-3 1 0,-2-2 0,-5 1 0,0 4 15,-3-1 0,0 1 0,-5-1 0,1 1 0,-3-1 16,-1 1 0,1 2 0,-3 0 0,1 2 0,-3 3 16,2 3 0,-2 2 0,2 3 0,0 5 0,1 3 15,-1 2 0,0 0 0,1 2 0,1 1 0</inkml:trace>
  <inkml:trace contextRef="#ctx0" brushRef="#br0">5062 8888 0,'-5'6'0,"5"-6"0,0 0 0,0 0 0,-2 0 15,2 0 0,0 0 0,0 0 0,0 0 0,0 0 16,0 0 0,0 0 0,0 0 0,0 0 0,0 0 16,0 2 0,0-2 0,0 0 0,0 0 0,0 0 15,0 0 0,0 0 0,0 0 0,0 0 0,0 0 16,0 0 0,0 0 0,0 0 0,0 0 0,0 0 16,0 0 0,0 0 0,0 0 0,0 0 0,0 0 0,0 0 15,0 0 0,0 0 0,0 0 0,0 0 0,0 0 16,0 0 0,0 0 0,0 0 0,0 3 15,0-3 0,0 0 0,0 0 0,0 0 0,0 0 0,0 0 16,0 0 0,0 0 0,0 0 0,0 0 0,0 0 16,0 0 0,0 0 0,0 0 0,0 0 0,2 2 15,1-2 0,-3 0 0,2 0 0,1 0 0,-1 0 16,1 0 0,-1 0 0,1 3 0,-1-3 0,1 0 16,-1 0 0,3 0 0,0 0 0,-3 2 0,3-2 15,0 0 0,0 3 0,0-3 0,0 0 0,0 0 16,3 3 0,-3-3 0,0 2 0,2-2 0,-2 0 15,0 0 0,3 0 0,-1 0 0,1 0 0,-1 0 0,-2 0 16,2 0 0,1 0 0,-1-2 0,3-1 0,-2 0 16,2 1 0,0-1 0,0-2 0,0 0 0,0 2 15,0 1 0,-1-1 0,1 1 0,0-1 0,0 1 16,0-1 0,0 0 0,0 1 0,0-1 0,0 1 16,-2-1 0,2 1 0,-3 2 0,0-3 0,1 3 15,-1 0 0,1 0 0,-1 0 0,-2 0 0,0 0 16,0 0 0,-2 0 0,-1 0 0,3 0 0,-2 0 15,2 0 0,-3 0 0,1 0 0,-1 0 0,1 0 16,-1 0 0,1 0 0,-3 0 0,2 0 0,-2 0 16,0 0 0,0 0 0,3 0 0,-3 0 0,0 0 15,0 0 0,0 0 0,0 0 0,0 0 0,0 0 0,0 0 16,0 0 0,0 0 0,0 0 0,0 0 16,0 0 0,0 0 0,0 0 0,0 0 0,0 0 15,0 0 0,0 0 0,0 0 0,0 0 0,0 0 0,0 0 16,0 0 0,0 0 0,0 0 0,0 0 0,0 0 15,0 0 0,0 0 0,0 0 0,0 0 0,0 0 16,0 3 0,0-1 0,0 3 0,-3-2 0,1-1 16,-1 1 0,-2 2 0,3 0 0,-3-2 0,2 2 15,-2 0 0,0 0 0,0 0 0,0 1 0,0 1 16,-2 1 0,-1 2 0,1 0 0,-1 3 0,1-2 16,-3 1 0,0-1 0,0-1 0,0 3 0,0 0 15,0-1 0,0 1 0,0 0 0,-2 0 0,2 0 0,0 0 16,0-3 0,-2 3 0,-1 0 0,1-1 15,2 1 0,-3 0 0,1 2 0,2-2 0,-3 0 16,4 0 0,-1 0 0,0-6 0,2 4 0,-2-4 16,3 1 0,-1 0 0,1 2 0,-1-2 0,1 0 15,-1-1 0,3 1 0,0 0 0,0-3 0,0 0 16,1 0 0,1 0 0,1-2 0,2-1 0,0-2 0,0 3 16,0-1 0,0 1 0,-3 0 0,3-3 0,0 2 15,0 3 0,0-5 0,0 3 0,0-1 16,0 1 0,0-3 0,0 3 0,3-1 0,-1-2 0,1 0 15,-1 3 0,0-3 0,3 2 0,3-2 0,-3 3 16,2-3 0,1 0 0,-1 0 0,1 0 16,-1 0 0,3 0 0,0 0 0,0 0 0,0 0 0,0 0 15,0 0 0,0 0 0,0 0 0,2 0 0,-2 0 16,0-3 0,0 1 0,0-1 0,0 1 0,0-1 16,0 0 0,-3 1 0,1-1 0,-1 3 0,1-2 15,-1-1 0,1 3 0,-1 0 0,1-2 0,-3 2 16,0 0 0,-3-3 0,3 3 0,-2 0 0,2 0 15,-3 0 0,1 0 0,-1 0 0,1 0 0,-1 0 16,1 0 0,-1 0 0,1 0 0,-1 0 0,1 0 16,-1 0 0,0 0 0,-2 0 0,0 0 0,0 0 0,0 0 15,0 0 0,0 0 0,0 0 0,0 0 0,0 0 16,0 0 0</inkml:trace>
  <inkml:trace contextRef="#ctx0" brushRef="#br0">5649 8183 0,'5'0'0,"-2"0"15,-1 0 0,1 0 0,-3 0 0,2 0 0,-2 0 0,3 0 16,-3 0 0,2 2 0,-2 3 0,0 0 16,0 1 0,0 1 0,0 1 0,0 5 0,0 0 15,0-1 0,0 1 0,0 3 0,0-1 0,0 1 0,0 1 16,0 4 0,0-3 0,0 3 0,-5-1 0,0 3 16,3 5 0,-3 1 0,0-1 0,0 0 0,0 0 15,0 3 0,0 0 0,0 0 0,0 0 0,-2-1 16,2 1 0,0 0 0,-3 0 0,3 0 0,0-3 15,0 3 0,0-3 0,0 0 0,0 0 0,0-5 16,0 3 0,0 0 0,0-3 0,3 0 0,-1 0 16,1-2 0,-1-4 0,1 1 0,2-2 0,-3-1 15,3 1 0,-2-4 0,2 1 0,-3-5 0,3 2 0,0-2 16,0 0 0,0-3 0,0 0 0,0 0 0,0 0 16,0-2 0,0-3 0,0 2 0,0-2 15,0 0 0,0 0 0,0 0 0,0 0 0,0 0 0,0 0 16,0 0 0,0 0 0,-2-2 0,2-1 0,0 1 15,0-3 0,0-1 0,0-1 0,0-1 16,0 0 0,0-2 0,0 0 0,0-1 0,0-4 0,0 0 16,2-1 0,1-2 0,-1 0 0,3 0 0,0 0 15,0-2 0,0 2 0,0 0 0,3 0 0,-3 0 16,0 3 0,0 2 0,0 0 0,0 0 0,0 0 16,2 3 0,-2 0 0,0-1 0,0 1 0,0-3 15,3 3 0,-3 0 0,-1 2 0,1 0 0,0 6 16,0-3 0,-2 2 0,2 1 0,0-1 0,0 0 15,-3 3 0,3 0 0,-2 0 0,2 0 0,-3 0 16,1 0 0,2 0 0,-3 0 0,1 6 0,-1-1 0,1 0 16,-1 3 0,1-1 0,-1 1 0,1 0 0,-1-1 15,1 1 0,-1 0 0,1-1 0,-1 1 0,1-3 16,-1 3 0,1 0 0,-1-1 0,-2 1 0,0 0 16,3 0 0,-3-1 0,0 6 0,0-5 0,0 2 15,0 0 0,0 1 0,0 1 0,0-1 0,0-1 16,0-2 0,0 2 0,0 0 0,0 0 0,0 1 15,-3-1 0,3 0 0,-2 0 0,-1 3 0,3-2 16,-2-1 0,2 3 0,-3-3 0,1-2 0,2 4 0,-3-4 16,3 0 0,-2 0 0,2-1 0,-3 1 15,3 0 0,0-1 0,0-1 0,0-1 0,0 0 16,0 0 0,0 0 0,0-2 0,0 2 0,0-3 0,0 1 16,0-1 0,0 1 0,0-3 0,0 3 15,0-3 0,0 2 0,0-2 0,0 0 0,0 0 16,0 0 0,0 0 0,0 0 0,-2 0 0,2 0 15,-3 0 0,3 0 0,-2 0 0,-1-2 0,3-4 16,-2-1 0,-1-1 0</inkml:trace>
  <inkml:trace contextRef="#ctx0" brushRef="#br0">6140 8906 0,'2'-5'0,"1"-2"0,-1 1 0,-2-1 0,0-1 16,0 3 0,0-3 0,0 1 0,0-1 0,0 0 16,0 0 0,0 1 0,-2-1 0,-1 0 0,1 1 15,-3 1 0,0-1 0,2 2 0,-2 0 0,3 2 16,-3 0 0,2 1 0,-2-1 0,0 1 0,3-1 15,-3 3 0,0 0 0,0 0 0,0 0 0,0 3 16,0 2 0,0 0 0,-2 3 0,-1 2 0,1 3 16,-1 0 0,1-1 0,-1 4 0,1-1 0,-1 1 15,1 2 0,-1 0 0,1 0 0,-1-1 0,1 1 0,0 0 16,2 3 0,0-6 0,0 3 0,0 0 0,0 0 16,0 0 0,0-2 0,2-1 0,3 0 15,0 1 0,0-1 0,0 1 0,0-1 0,0 0 0,0-2 16,0 0 0,0-3 0,0 1 0,0-1 0,3-2 15,-1-1 0,3 1 0,0-3 0,0 0 0,3 0 16,-3 1 0,2-6 0,-2 0 0,2 0 0,1 0 16,-1 0 0,1 0 0,-1 0 0,1-3 0,-1-2 15,1-3 0,-1 0 0,1-2 0,-1 0 0,1 0 16,-1-1 0,1-1 0,-1-4 0,-2 3 0,0 0 16,0 1 0,0-1 0,-3 3 0,3-3 0,-2 0 15,-1 3 0,1-1 0,-1 1 0,1 2 0,-1 1 16,1-1 0,-1 0 0,1 1 0,-3-1 0,2 0 15,-2 0 0,0 1 0,3 2 0,-3-1 0,0 4 16,0-3 0,0 2 0,0 1 0,0-1 0,0 1 0,0-1 16,0 0 0,0 1 0,0 2 0,0 0 0,0 0 15,0 0 0,0 0 0,0 0 0,0 0 0,0 0 16,0 0 0,0 2 0,0 4 0,0-1 0,0 0 16,0 2 0,0 1 0,0 0 0,0 2 0,0 0 15,0 3 0,0 0 0,0-3 0,0 1 0,0-1 16,0 0 0,0-2 0,0 0 0,0-1 0,0 1 15,2 0 0,1-1 0,-1 1 0,1 0 0,-1-3 16,1 3 0,-1-3 0,1 0 0,-1 0 0,1 0 0,-1 0 16,3 0 0,-2 1 0,2-4 0,-3-2 15,3 3 0,2-3 0,-2 2 0,0-2 0,0 0 16,0 0 0,3 0 0,-3 0 0,0 0 0,0 0 0,0 0 16</inkml:trace>
  <inkml:trace contextRef="#ctx0" brushRef="#br0">6376 8770 0,'-5'-7'0,"3"2"15,-1-1 0,3 4 0,0-1 0,0 1 0,0-1 0,0 1 16,-2-1 0,2 0 0,0 3 0,-3-2 0,3 2 16,-2 0 0,2 0 0,-3 0 0,1 0 15,-1 0 0,1 0 0,-1 5 0,3 0 0,-5 0 0,3 3 16,-1 5 0,1 0 0,-1-1 0,-2 1 0,3 3 15,-1-1 0,-2 1 0,3-1 0,-1 0 16,-2 1 0,3-1 0,-1 1 0,-2-1 0,3 0 0,0 1 16,-1-1 0,-2 1 0,3-4 0,-1 1 0,1 0 15,-1-3 0,3-2 0,-2 0 0,-1-1 0,3 1 16,-2-3 0,2 0 0,0 0 0,0 1 0,0-4 16,0 1 0,0-1 0,0-2 0,0 0 0,0 0 15,0 0 0,0 0 0,0 0 0,0 0 0,0 0 16,0 0 0,0 0 0,0 0 0,0-2 0,0-1 15,0-2 0,0-3 0,2 1 0,1-1 0,-1 0 16,1 1 0,-1-4 0,3-2 0,0 1 0,0-1 0,0-3 16,2 4 0,-2-4 0,3 1 0,-1 4 0,1-1 15,-3-1 0,2 0 0,1 3 0,-3-1 0,2 1 16,1 0 0,-1 0 0,-2-1 0,3 1 0,-3 2 16,2 1 0,-2-1 0,0 0 0,0 3 0,0 3 15,0-4 0,0 4 0,0-1 0,0 1 0,-3-1 16,3 3 0,-2 0 0,2 0 0,-3 0 0,3 0 15,0 3 0,-2 2 0,2 0 0,-3 0 0,3 3 16,0 0 0,-2 2 0,2 3 0,-3 0 0,3-1 0,-2 1 16,-1 0 0,1 0 0,-1 2 0,0-2 15,1 2 0,-1-2 0,1 0 0,-1 0 0,1 0 16,-1 0 0,-2-1 0,0 1 0,3 0 0,-3-3 0,0 3 16,0-5 0,0 2 0,0 0 0,0 1 0,0-4 15,0 1 0,0 0 0,0 0 0,0-1 0,0-2 16,0 1 0,0-1 0,2-3 0,-2-2 0,0 5 15,0-5 0,0 0 0,0 3 0,0-3 0,0 0 16,0 0 0,0 0 0,0 0 0,0 0 0,0 0 16,0 0 0,0 0 0,0 0 0,0 0 0,0 0 15,3 0 0,-1-3 0,-2-2 0,3-2 0,-3-1 16,0 0 0,2-2 0</inkml:trace>
  <inkml:trace contextRef="#ctx0" brushRef="#br0">7008 8981 0,'8'-3'0,"-6"-2"15,1 0 0,-1-3 0,1 1 0,-1 1 0,1 1 16,-1 0 0,-2-2 0,0-1 0,0 0 16,0 3 0,0-3 0,0 1 0,0-1 0,0 0 0,0 0 15,0 1 0,0-3 0,0 2 0,-2-2 0,-3-1 16,0 1 0,0 0 0,0-1 0,0 1 0,0 0 16,0-3 0,0 3 0,0 0 0,-3-3 0,3 2 15,-2 1 0,2 3 0,-2-1 0,2 3 0,0 2 16,0 1 0,-3-1 0,3 0 0,-2 3 0,2 0 0,-3 0 15,1 0 0,-1 3 0,1 2 0,-1 3 16,1 0 0,-1 4 0,1-1 0,-3 1 0,3 1 16,-1 3 0,-2-1 0,3 0 0,-1 1 0,1-1 0,-1 3 15,1 0 0,2-2 0,0-1 0,0 0 0,0 1 16,0-1 0,0 1 0,2-4 0,1 1 0,-1 0 16,1 0 0,-1 0 0,3 0 0,0-1 0,0-4 15,0 2 0,-2-2 0,2 0 0,0 0 0,0-1 16,0-2 0,0 0 0,0 1 0,0-1 0,0-3 15,2-2 0,1 3 0,-1-1 0,1-2 0,2 0 16,0 0 0,0 0 0,2 0 0,1 0 0,-3 0 16,2 0 0,1-2 0,-1-6 0,1 0 0,-1 1 15,1-1 0,-1 0 0,1-2 0,-1 0 0,0 0 16,3 2 0,-2-2 0,-1 2 0,1 0 0,2-2 16,-3 0 0,1 2 0,-1-2 0,1 2 0,-1-2 0,1-1 15,-1 1 0,0 0 0,1 2 0,-1-2 0,1 0 16,-3-1 0,0 4 0,0-1 0,0 0 15,0 1 0,0-1 0,-3 0 0,3 1 0,-2 1 0,2 1 16,-3 0 0,1 0 0,-1 2 0,1 1 0,-1-1 16,1-2 0,-1 3 0,-2-1 0,0 0 0,3 1 15,-3-1 0,0 1 0,0 2 0,0 0 0,0 0 16,2 0 0,-2 0 0,0 0 0,3 0 0,-3 0 16,0 0 0,0 0 0,0 0 0,0 0 0,0 0 15,0 0 0,0-3 0,0 3 0,0 0 0,0 0 16,0 0 0,0 0 0,0 0 0,0 0 0,0 0 15,0 0 0,0 0 0,0 0 0,0 0 0,0 0 16,0 0 0,0 0 0,0 0 0,0 0 0,0 0 0,0 0 16,0 0 0,0 0 0,0 0 0,0 0 15,0 0 0,0 0 0,0 0 0,0 0 0,0 0 0,0 0 16,0 0 0,0 0 0,0 0 0,0 0 0,0 0 16,0 0 0,0 0 0,0 0 0,0 0 0,0 0 15,0 0 0,0 0 0,0 0 0,0 0 0,0 0 16,0 0 0,0 0 0,0 0 0,0 0 0,0 0 15,0 0 0,0 0 0,0 0 0,0 0 0,0 0 16,0 0 0,0 0 0,0 0 0,0 0 0,0 0 16,0 0 0,0 0 0,0 0 0,0 0 0,0 0 15,0 0 0,0 0 0,0 0 0,0 0 0,0 0 0,0 0 16,0 0 0,0 0 0,0 0 0,0 0 16,0 0 0,0 0 0,0 0 0,0 0 0,0 0 15,0 0 0,0 0 0,0 0 0,0 0 0,0 0 0,0 0 16,0 0 0,0 0 0,0 0 0,0 0 0,0 0 15,0 0 0,0 0 0,0 0 0,0 0 0,0 0 16,0 0 0,0 0 0,0 0 0,0 0 0,0 0 16,0 0 0,0 0 0,0 0 0,0 0 0,0 0 15,0 0 0,0 0 0,0 0 0,0 0 0,0 0 16,0 0 0,0 0 0,0 0 0,0 0 0,0 0 16,0 0 0,0 0 0,0 0 0,0 0 0,2 0 0,-2 0 15,0 0 0,0 0 0,0 0 0,0 0 0,0 0 16,0 0 0,0 0 0,0 0 0,3 0 0,-3 0 15,0 0 0,0 0 0,0 3 0,0-3 16,0 0 0,0 0 0,0 2 0,0-2 0,0 0 0,0 0 16,2 0 0,-2 0 0,0 0 0,0 0 0,3 3 15,-3-3 0,0 0 0,0 0 0,0 2 0,0-2 16,0 0 0,0 0 0,0 0 0,0 3 0,0-3 16,0 0 0,0 0 0,0 0 0,0 0 0,0 0 0,0 0 15,0 0 0,0 0 0,0 0 0,0 0 16,0 0 0,0 0 0,0 0 0,0 0 0,0 0 15,0 3 0,0-3 0,0 0 0,0 2 0,2-2 0,-2 0 16,0 0 0,0 0 0,0 0 0,0 0 16,0 0 0,0 0 0,0 0 0,3 0 0,-3 0 15,0 3 0,0-1 0,0-2 0,0 3 0,0-3 0,0 0 16,0 2 0,0-2 0,0 0 0,0 0 0,2 0 16,-2 0 0,0 0 0,0 0 0,0 0 0,0 0 15,0 0 0,0 0 0,0 0 0,0 0 0,0 0 16,0 0 0,0 3 0,0-3 0,0 0 0,0 0 15,0 3 0,0-3 0,0 0 0,0 0 0,0 0 16,0 0 0,0 2 0,0-2 0,0 0 0,0 0 16,0 0 0,0 0 0,0 3 0,0-3 0,2 2 15,-2-2 0,0 3 0,0-3 0,0 2 0,3-2 0,-3 3 16,0-3 0,0 0 0,0 0 0,0 0 16,0 0 0,0 0 0,0 0 0,0 0 0,0 0 15,0 0 0,0 3 0,0-1 0,0-2 0,0 3 0,0-3 16,0 2 0,0-2 0,0 3 0,0-1 0,0-2 15,0 3 0,0-3 0,0 5 0,0-2 0,0-1 16,0-2 0,0 3 0,0-1 0,0 1 0,0-1 16,0 1 0,0 2 0,0-2 0,0 2 0,0 0 15,0 0 0,0 0 0,0 0 0,0 1 0,0-1 16,0 0 0,0 0 0,0 0 0,0 0 0,0 0 16,0 0 0,0 1 0,0-1 0,0 0 0,0 0 15,0 0 0,2 0 0,-2 3 0,0 0 0,0-1 0,0 1 16,3 0 0,-3-3 0,0 0 0,2 3 15,-2-1 0,0 1 0,0 2 0,3-2 0,-1 2 16,-2 3 0,0 0 0,0 0 0,0 0 0,0-3 0,0 3 16,3 0 0,-1-1 0,1 4 0,-3-3 0,0 0 15,2-1 0,1 4 0,-3-1 0,0-2 0,2 2 16,1 1 0,-3-1 0,0 1 0,0-1 0,2-2 16,-2 2 0,0 1 0,3-4 0,-3 4 0,0-3 15,0 2 0,0 1 0,0-1 0,0 0 0,0-2 16,0 3 0,0-4 0,0 4 0,0-1 0,0-2 15,0 0 0,0 0 0,0 0 0,0-1 0,0 1 16,0 0 0,0 0 0,0 0 0,0-3 0,0 0 0,0 1 16,0-1 0,0-3 0,0 1 0,0 2 0,0-2 15,0 0 0,0 0 0,0-1 0,-3 1 16,1 0 0,2-3 0,-3 0 0,1 0 0,-1 0 0,3 0 16,-2 0 0,2-5 0,-3 3 0,1 0 0,2-1 15,-3 1 0,1-3 0,-1 2 0,1 1 0,-1-3 16,-2 0 0,1 2 0,-1 1 0,2-3 0,-2 0 15,0 0 0,0 0 0,0 0 0,0 0 0,0 0 16,0 0 0,0 0 0,0-3 0,-2 1 0,-1-1 16,3 1 0,-2-1 0,2 1 0,-3-1 0,1 0 15,-1 1 0,1-1 0,0 1 0,-1-3 0,1 2 16,-3-2 0,0 0 0,0-3 0,-3 3 0,1-3 0,-1 6 16,1-3 0,0-1 0,-3 1 0,0 0 15,0 3 0,0-4 0,-3 1 0</inkml:trace>
  <inkml:trace contextRef="#ctx0" brushRef="#br0">5836 8380 0,'-5'5'0,"3"-5"0,2 0 0,0 0 16,0 0 0,0 0 0,0 0 0,0 0 0,0 0 16,0 0 0,0 0 0,0 0 0,0 0 0,0 0 15,0 0 0,0 0 0,0 0 0,0 0 0,0 0 16,0 0 0,0 0 0,0 0 0,0 0 0,0 0 0,0 0 15,0 0 0,2 0 0,1 0 0,-1 0 16,1 0 0,2 0 0,0 0 0,-1 0 0,1 0 16,3 0 0,-1 0 0,1 0 0,-3 3 0,2-3 0,1 0 15,-1 0 0,1 0 0,-1 0 0,1 0 0,-1 0 16,1 0 0,-1 0 0,1 0 0,-1 0 16,0 0 0,3 0 0,0 0 0,-2 0 0,2 0 0,-3 0 15,3 0 0,0 0 0,0 0 0,-2 0 0,-1 0 16,3 0 0,-3-3 0,3 3 0,-2-2 0,-1 2 15,1 0 0,2 0 0,-3 0 0,1-3 0,-1 1 16,1 2 0,-1-3 0,-2 1 0,0 2 0,0 0 16,0 0 0,0 0 0,-3-3 0,3 0 0,-2 3 15,-1 0 0,1 0 0,-1 0 0,1 0 0,-1 0 16,1 0 0,-3 0 0,0 0 0,0 0 0,0 0 16,0 0 0,0 0 0,0-2 0,0 2 0,0 0 0,0 0 15,0 0 0,0 0 0,0 0 0,0 0 0,0 0 16,0 0 0,0 0 0,0 0 0,0 0 15,0 0 0,0 0 0,0-3 0,-3 3 0,1 0 0,-1-2 16,1 2 0,-1 0 0,1 0 0,-3 0 0,2 0 16,-2 0 0,1 0 0,1 0 0,-2 0 0,0 0 15,0 0 0,0 0 0,0 0 0,0 0 0,0 0 16,0 0 0,-2 0 0,2 0 0,0 0 0,-3 0 16,1 0 0,-1 0 0,1 0 0,2 0 0,-3 0 15,1 0 0,0 2 0,2-2 0,-3 0 0,3 0 16,-2 3 0,2-3 0,0 2 0,0-2 0,0 3 15,0-3 0,0 0 0,2 0 0,-2 0 0,3 0 0,-1 0 16,3 0 0,-2 0 0,-1 0 0,1 0 0,2 0 16,-3 0 0,3 0 0,-2 0 0,2 0 15,0 0 0,-3 0 0,3 0 0,0 0 0,0 0 0,0 0 16,0 0 0,0 0 0,0 0 0,0 0 0,0 0 16,0 0 0,0 0 0,0 0 0,0 0 0,0 0 15,0 0 0,0 0 0,0 0 0,0 0 0,0 0 16,0 0 0,0 0 0,0 0 0,0 0 0,0 0 15,0 0 0,0 3 0,0-3 0,0 0 0,0 0 16,0 0 0,0 0 0,0 0 0,0 0 0,-2 0 16,2 0 0,0 2 0,0-2 0,0 0 0,0 0 15,0 3 0,-3-3 0,3 0 0,0 0 0,-2 2 0,2-2 16,0 0 0,-3 0 0,1 0 0,-1 3 16,1-3 0,0 0 0,-1 0 0,1 0 0,-1 0 15,3 0 0,-2 0 0,-1 0 0,1 0 0,2 0 0,0 0 16,-3 0 0,3 0 0,0 0 0,-2 0 0,2 0 15,0 0 0,0 0 0,0 0 0,0 0 0,0 0 16,0 0 0,0 0 0,0 0 0,0 0 0,0 2 16,0 1 0,0 0 0,0-3 0,2 0 0,1 0 15,-1 0 0</inkml:trace>
  <inkml:trace contextRef="#ctx0" brushRef="#br0">8541 8501 0,'0'0'0,"0"0"15,0 0 0,0 0 0,0 0 0,0 0 0,0 0 16,0 0 0,0 0 0,0 0 0,0 0 16,0 0 0,0 0 0,0 0 0,3-3 0,-1 1 15,1-1 0,-1 1 0,3-1 0,0 0 0,3 1 0,-3-3 16,2 0 0,1 2 0,-1 1 0,1-1 0,-1 0 15,3 1 0,0-1 0,0 1 0,0-1 0,0 1 16,0-1 0,2 0 0,1 1 0,2-1 0,-3 1 16,3 2 0,-3-3 0,3 3 0,0 0 0,0-2 15,0-1 0,-2 3 0,1 0 0,1-3 0,0 3 16,0-2 0,-2-1 0,-1 1 0,-2 2 0,0 0 16,0 0 0,0 0 0,0 0 0,0 0 0,-3 0 0,1 0 15,-3 0 0,-3 0 0,3 0 0,0 0 0,-2 5 16,2-5 0,0 2 0,-3 4 0,1-4 15,-1 3 0,1-5 0,-1 0 0,1 0 0</inkml:trace>
  <inkml:trace contextRef="#ctx0" brushRef="#br0">9298 7795 0,'-5'5'0,"0"-2"0,5-3 16,0 0 0,0 2 0,0-2 0,0 0 0,0 3 16,0-1 0,0 1 0,0 0 0,2-1 0,1 1 0,-1 2 15,3-3 0,-2-2 0,2 0 0,0 3 0,0 0 16,2 2 0,1-3 0,-1-2 0,1 3 16,-1-1 0,3 1 0,0 0 0,0-1 0,0 1 0,2-3 15,-2 0 0,3 2 0,-1-2 0,-2 0 0,0 0 16,0 0 0,0 0 0,0 0 0,0 0 0,0 0 15,-3 0 0,1 0 0,-1 0 0,-2 0 0,0 0 16,-2 0 0,-1 0 0,1 0 0,-1 0 0,1 0 0,-1 3 16,1-1 0,-3 1 0,0 2 0,0-2 15,0 2 0,0 0 0,0 0 0,0 3 0,0-1 16,0 6 0,0 0 0,-5 0 0,0 0 0,0 2 16,0 3 0,-3 0 0,1 0 0,-1 3 0,1-3 0,-1 2 15,1 1 0,0-3 0,-1 0 0,1 2 16,-1-2 0,1 0 0,-1 0 0,1 0 0,-1-3 15,1 3 0,-1-2 0,3-1 0,0 1 0,0-4 0,0 1 16,0 0 0,0 0 0,0-3 0,1 0 0,-1 3 16,0-3 0,0 1 0,2-4 0,1 1 0,2 0 15,-3-3 0,-2-5 0,3 0 0</inkml:trace>
  <inkml:trace contextRef="#ctx0" brushRef="#br0">9191 8442 0,'0'5'0,"0"-2"15,0-3 0,0 0 0,2 0 0,3 0 0,3 0 0,-1 0 16,1 0 0,-1 0 0,3 0 0,-2 0 0,2-3 16,0 3 0,0 0 0,-1 0 0,1 0 0,0 0 15,0 0 0,0 0 0,0 0 0,0-3 0,0 3 16,0-2 0,0-1 0,0 3 0,0-2 0,-3-1 15,1 1 0,-1-1 0,1 0 0,-1 1 0,1-1 16,-3 3 0,-3-2 0,1 2 0,-1-3 0,1 3 16,-3-2 0,0-1 0,0 3 0,0 0 0,0-3 15,-5 3 0,0 0 0</inkml:trace>
  <inkml:trace contextRef="#ctx0" brushRef="#br0">9248 8488 0,'-5'5'15,"0"-5"0,5 0 0,0 5 0,-2 0 0,2-2 16,0 2 0,0 0 0,0 0 0,-3 3 0,3 0 16,-2 2 0,-1 0 0,1 1 0,-1 1 0,1 1 15,-1 0 0,-2 3 0,3-4 0,-3 4 0,0-1 16,0 1 0,0-1 0,0 0 0,0 1 0,0-3 15,0-1 0,0 1 0,-2-2 0,2-1 0,0 0 16,0-2 0,0 2 0,0-2 0,2-1 0,1 1 0,-1 0 16,3 0 0,0-1 0,0 1 0,0-3 0,0 0 15,0 0 0,0 0 0,0 1 0,3-1 0,4-3 16,-2 3 0,3-2 0,-1-3 0,1 3 0,1-3 16,1 2 0,0-2 0,0 0 0,3 0 0,2 0 15,0 0 0,0 0 0,0 0 0,-1 0 0,4 0 16,-1 0 0,1 0 0,-1 0 0,1 0 0,-1 0 15,0 0 0,1 0 0,-1 0 0,1 0 0,-1 0 16,-2 3 0,0-1 0,-5 3 0,0 1 0,0-4 0,0 3 16,0 0 0,-3 0 0,-4 1 0,-1 1 15,1 1 0,-1 0 0,1 2 0,-3 0 0,0 3 16,0-3 0,0 3 0,0 0 0,-5-3 0,0 3 0,-3 0 16,1 0 0,-1 0 0,-2-1 0,0 1 0,0-2 15,0-1 0,0 0 0,1-2 0,-4-1 0,3 4 16,0-4 0,0 1 0,-2 0 0,2-3 0,0 0 15,-3 0 0,3 0 0,3 1 0,-5-4 0,4-2 16,-4 3 0,2-3 0,2 0 0,-2 0 0,0 0 16,3 0 0,-3 0 0,0 0 0,0 0 0,3 0 15,-3 0 0,2 0 0,1-3 0,-1-5 16,1 1 0,-1-4 0</inkml:trace>
  <inkml:trace contextRef="#ctx0" brushRef="#br0">10107 8126 0,'2'5'0,"1"-5"0,-3 0 16,0 3 0,0-1 0,0 1 0,0 2 0,0 0 16,0 0 0,-5 3 0,0 0 0,0-1 0,-3 1 15,1 0 0,-1 2 0,1 0 0,-6 1 0,4 2 16,-1-3 0,-3 3 0,1-3 0,-1 0 0,1 3 16,-1 0 0,1-3 0,-1 3 0,1-3 0,0 3 15,-1 0 0,-2 0 0,3-6 0,-1 4 0,-2-1 16,3 0 0,-1 3 0,1-5 0,0 2 0,4 0 15,-2 1 0,3-1 0,-1 0 0,1 0 0,-1-2 0,1 0 16,-1-1 0,1 1 0,-1 0 0,3 0 0,0-3 16,1 0 0,-1 0 0,0 0 0,0 0 15,2 0 0,3-2 0,-2-1 0,-1 1 0,3 0 0,0-1 16,-2-2 0,2 0 0,0 3 0,0-3 0,0 0 16,0 0 0,0 0 0,0 0 0,0 0 0,0 0 15,0 2 0,2 1 0,-2-3 0,3 0 16,2 0 0,0 0 0,2 0 0,0 0 0,1 0 0,-1 0 15,1-3 0,2 1 0,0-1 0,0 1 0,2-4 16,3 1 0,0 0 0,0 3 0,0-6 0,2 3 16,1-3 0,-1 3 0,1 0 0,-1-3 0,0 0 15,1 1 0,-1-1 0,1 0 0,-1 1 0,1-1 0,-1 0 16,-2 1 0,0 4 0,0-5 0,-3 3 16,1 0 0,-3 2 0,0-2 0,0 3 0,-1-1 15,1-2 0,0 0 0,-2 2 0,-6 1 0,1-1 16,-1 1 0,1 2 0,-3-3 0,0 0 0,0 3 0,0 0 15,-3 0 0,-2-2 0</inkml:trace>
  <inkml:trace contextRef="#ctx0" brushRef="#br0">9835 8008 0,'-5'0'0,"3"0"15,2 3 0,0-1 0,0 3 0,0 3 0,0 2 16,0 3 0,0 0 0,0 5 0,0 2 0,0 4 16,0-1 0,0 5 0,0 0 0,0 0 0,0 1 15,2-1 0,-2 0 0,0 3 0,0 5 0,0 0 16,0 0 0,0 0 0,0 2 0,0 1 0,0-1 15,0 1 0,0-1 0,-2 1 0,-3-3 0,3-1 16,-1-4 0,1 3 0,-1-4 0,3 1 0,-2-3 16,2-2 0,0-3 0,-3 0 0,3 0 0,-2 1 15,2-4 0,0-2 0,0 0 0,-3-3 0,3 1 16,0-1 0,0-2 0,0-5 0,0-1 0,0 1 16,0 0 0,0-3 0,0-5 0,0 0 0,0 3 0,0-3 15,0 0 0,0 0 0,0 0 0,0 0 0,0 0 16,0 0 0,0 0 0,0 0 0,0 0 15,0-3 0,0-5 0,0 1 0,0-1 0,0-2 0,0-6 16,3 1 0,-1-1 0,1 1 0,-1-3 0,1 0 16,-1 0 0,1 0 0,-1 0 0,3 0 0,-3 0 15,1-2 0,-1-1 0</inkml:trace>
  <inkml:trace contextRef="#ctx0" brushRef="#br0">9900 8583 0,'3'8'16,"-1"-1"0,1-1 0,-1 1 0,1 4 0,2 1 15,0 1 0,2 0 0,-2 2 0,0 1 16,2-1 0,-2 1 0,3-1 0,-3 0 0,2 3 0,1-2 15,-3-1 0,2 3 0,-2-2 0,3-1 0,-3 0 16,2 1 0,-2-1 0,0-2 0,0 0 0,3 0 16,-3-1 0,-3 1 0,3-2 0,-3-1 0,3-2 15,0-1 0,-2 4 0,2-4 0,0 3 0,-3-2 16,3 0 0,-2 0 0,2-1 0,-3 1 0,1 0 16,-1-3 0,1-3 0,-1 1 0,1-3 0,-3 0 15,0 0 0,0 3 0,0-3 0,0 0 0,0 0 16,0 0 0,0 0 0,0 0 0,0 0 0,0 0 0,-3 0 15,-2-6 0,0-1 0</inkml:trace>
  <inkml:trace contextRef="#ctx0" brushRef="#br0">9709 9255 0,'-5'3'0,"5"-3"0,0 0 0,0 0 0,0 0 16,2 0 0,3-3 0,2-2 0,1-2 0,-1 2 15,1-1 0,-1-1 0,1-1 0,2 0 0,0 1 0,0-1 16,0 0 0,2 0 0,1-2 0,1 0 15,1 0 0,-2-1 0,2-1 0,0-1 0,0-3 16,0 1 0,0 0 0,-1-1 0</inkml:trace>
  <inkml:trace contextRef="#ctx0" brushRef="#br0">10341 8262 0,'-5'0'0,"0"-2"0,2-4 0,3 4 15,0-1 0,0 1 0,0-1 0,0-2 0,0 3 16,0-1 0,3-2 0,4 0 0,1 0 0,-1-1 16,1 1 0,2 3 0,0-3 0,2-1 0,3 1 15,0 0 0,0 0 0,2 0 0,1-3 0,-1 3 16,5-3 0,1 1 0,-3-1 0,2 0 0,1 3 15,-1-3 0,0 3 0,1 0 0,-1 0 0,1-3 0,-6 3 16,0 3 0,1-6 0,-1 3 0,1 0 0,-3-3 16,-1 3 0,1 0 0,-2 0 0,-3-3 0,2 5 15,-2 1 0,0-3 0,0-1 0,-2 1 0,-1 3 16,1-3 0,-4 0 0,-1-1 0,-1 1 0,1 3 16,-3-3 0,0-1 0,0 1 0,0 0 0</inkml:trace>
  <inkml:trace contextRef="#ctx0" brushRef="#br0">10721 7710 0,'-5'3'0,"1"-3"15,4 0 0,0 0 0,0 0 0,0 0 0,0 0 16,0 0 0,0 0 0,0 0 0,0 2 0,0 1 16,0 0 0,0-1 0,2 1 0,0 2 0,-2-3 15,3 4 0,-3-4 0,2 1 0,-2-1 0,0 3 16,0-2 0,3 0 0,-3 2 0,0 0 0,0 0 16,2 0 0,-2 0 0,0 0 0,0 3 0,3-3 15,-3 0 0,2 0 0,-2 3 0,3 0 0,-1 0 16,1 4 0,-3 1 0,2 0 0,-2 2 0,3 3 0,-1 3 15,1 2 0,-3 3 0,2 2 0,1 3 16,-1 0 0,1 2 0,-1 3 0,-2 0 0,3 0 16,-3 2 0,2 1 0,-2 4 0,0 1 0,3 0 0,-3-1 15,0 1 0,0 2 0,0-2 0,0-1 0,0 1 16,0-6 0,0 1 0,0-1 0,0-2 0,0-5 16,0 0 0,0-3 0,0-5 0,0 0 0,0 1 15,0-4 0,0 1 0,-3-6 0,3 0 0,-2 1 16,-1-3 0,1-1 0,2-4 0,-3 0 0,3 0 15,-2-3 0,-1 0 0,3-3 0,-2-2 0,-1 3 16,1-3 0,-1 0 0,1 0 0,-1 0 0,-2 0 16,3 0 0,-3 0 0,0 0 0,0-3 0,3-4 15,-3 2 0,0-3 0,2 0 0,-2-2 0,3-3 16,-3-2 0,2-1 0,1 1 0,-3-6 0,2-2 16,1 0 0</inkml:trace>
  <inkml:trace contextRef="#ctx0" brushRef="#br0">10430 8699 0,'0'5'0,"0"-3"16,0-2 0,0 0 0,0 0 0,3 0 0,4 0 16,1-2 0,-1-1 0,1-2 0,2 0 0,2-3 15,3 0 0,0 1 0,0-1 0,0-2 0,2-1 16,1 1 0,-1 0 0,3-3 0,0 0 0,2 0 16,1-2 0,-1 5 0,0-6 0,1 1 0,-1 0 15,1-1 0,-1 1 0,0-1 0,1 1 16,-1-3 0,1 0 0,-1 0 0,0 0 0,-2 0 0,-2-2 15</inkml:trace>
  <inkml:trace contextRef="#ctx0" brushRef="#br0">11090 7731 0,'-5'5'0,"5"0"0,0 0 0,0-5 0,0 3 0,0-1 16,2 1 0,6 0 0,-1-1 0,1 1 0,-1-1 16,3 1 0,0-1 0,0-2 0,2 3 0,1-3 15,-1 0 0,3 0 0,-2 0 0,2 0 0,-3 0 16,3 0 0,-3 0 0,3 0 0,-2 0 0,-1 0 15,3-3 0,-2 1 0,-1-1 0,1 1 0,-1 2 16,0-3 0,1 1 0,-3-1 0,2 0 0,-2 3 16,0 0 0,0-2 0,0 2 0,-2 0 0,-1 0 15,-2 0 0,-2 0 0,1 0 0,-1 0 0,-1 0 16,1 0 0,-3 2 0,0 4 0,0-1 0,0 2 16,0 1 0,0 5 0,-3 0 0,-2 0 0,1-3 15,-1 3 0,0 0 0,0-1 0,0 1 0,-3 0 16,1 0 0,-1 0 0,1-3 0,2 3 0,-3-3 0,1 3 15,-1-3 0,3 0 0,-2-2 0,2 0 16,0 2 0,-2-2 0,2-1 0,-3-1 0,3-1 0,0 0 16,0 0 0,0 0 0,0 0 0,0-2 0,0 2 15,0-2 0,3-1 0,-3-2 0,2 0 0,1 0 16,-1 0 0,1 0 0,-1 0 0</inkml:trace>
  <inkml:trace contextRef="#ctx0" brushRef="#br0">11130 7887 0,'0'8'0,"0"0"0,0 0 0,0-1 15,0 1 0,0 5 0,2 0 0,3 2 0,0 6 16,0-1 0,0 1 0,0 2 0,0 2 0,0 4 16,-3-4 0,3 4 0,-2-1 0,-1 3 0,1-1 15,-1 1 0,1 3 0,-1 1 0,1 1 0,-3 0 16,0 0 0,0 0 0,0 0 0,0 3 0,0-3 0,0-1 16,0-1 0,0-3 0,0-1 0,0 1 0,0-3 15,0 1 0,0-4 0,0-2 0,0 1 16,-3-1 0,1-3 0,2 1 0,-3-1 0,1 1 15,2-6 0,-3 1 0,1-1 0,2-2 0,-3 0 0,3-3 16,-2-2 0,-1-1 0,3 1 0,-2-3 16,2 0 0,-3 0 0,3 1 0,-2-4 0,-1 1 15,1-1 0,2-2 0,-3 3 0,1-3 0,0 0 0,-1 0 16,1 0 0,2-3 0,-3-4 0,1-1 16,2-2 0,0-1 0,0 1 0,0-5 0,0-1 15,0 1 0,0-1 0</inkml:trace>
  <inkml:trace contextRef="#ctx0" brushRef="#br0">11266 8432 0,'8'-8'0,"-3"0"0,-3 3 0,3 2 16,0 1 0,0-1 0,0-2 0,0 3 0,0-1 15,3 1 0,-1-1 0,-2 0 0,3 1 0,-1-1 16,1 1 0,-1-1 0,1 1 0,-1-1 0,3-2 0,0 2 16,0 1 0,0-3 0,0-1 0,0 1 0,0 0 15,0 0 0,0 2 0,-3-2 0,3 0 16,0 0 0,0 3 0,0-4 0,-3 4 0,1-1 0,-1 1 16,1 2 0,-1-3 0,1 1 0,-3 2 0,-3 0 15,1 0 0,2 0 0,-3 0 0,1 0 0,-1 0 16,-2 0 0,0 0 0,0 0 0,0 0 0,0 0 15,0 0 0,0 0 0,0 0 0,0 2 0,0 1 16,0 2 0,-5 0 0,0 3 0,0-1 0,0 1 16,0 0 0,-2 2 0,-1 0 0,1 3 0,-3 0 15,0 0 0,0 0 0,-3-1 0,4 1 0,-1 0 16,0 3 0,0-1 0,2 3 0,-2 0 0,0 0 16,0 0 0,0 2 0,3-2 0,-3 0 0,0-2 15,0 2 0,0 0 0,0-3 0,0 0 0,0 1 16,0-1 0,-2 1 0,2-1 0,0 0 0,0 1 0,0-1 15,0 1 0,0-1 0,0-2 0,0 0 0,0-3 16,-2 0 0,4 0 0,-2-2 0,0 0 0,3 0 16,-3-1 0,3 1 0,-1 0 0,1-1 0,-1 1 15,1 0 0,-1-3 0,1 0 0,-1 0 0,1-5 16,-1 0 0,3 0 0,0 0 0,0 0 0,0 0 16,0-2 0,0-4 0</inkml:trace>
  <inkml:trace contextRef="#ctx0" brushRef="#br0">11115 8447 0,'7'-3'0,"-4"1"15,-1-1 0,3 3 0,0 0 0,0 0 0,3 0 0,-4 0 16,1 5 0,3 1 0,-1 1 0,1 4 0,-1 1 15,1 1 0,-1 0 0,1 0 0,2 2 0,0 1 16,-3-1 0,3 3 0,0-3 0,0 3 0,0-2 16,0 2 0,-3-3 0,3 1 0,0-1 0,0 0 15,0 1 0,0-1 0,-2 1 0,2-1 0,0 0 16,-1 1 0,1-1 0,0 1 0,0-1 0,0-2 16,0 0 0,0-1 0,0 1 0,0 0 0,0 0 15,0-5 0,0-1 0,0 1 0,0 0 0,-3-1 0,1 1 16,-1-3 0,-2 0 0,0 1 0,0-1 15,-2 0 0,2 0 0,-3-2 0,1-1 0,-1-2 16,1 0 0,-1 3 0,1-3 0,-3 0 0,2 0 0,-2 0 16,3 0 0,-3 0 0,0 0 0,0 0 0,0 0 15,0 0 0,2 0 0,-2 0 0,0-3 0,0-5 16,0 1 0,0-1 0,0-2 0,0-6 0,0 1 16</inkml:trace>
  <inkml:trace contextRef="#ctx0" brushRef="#br0">12105 7659 0,'3'5'0,"-3"0"0,0-2 16,0-1 0,0 4 0,0-1 0,0 0 0,-3 3 16,-2-1 0,0 6 0,3 0 0,-3 0 0,0 0 15,0-1 0,-3 4 0,1-1 0,-1 1 0,-2 2 16,1 0 0,-4-1 0,3 1 0,-2 0 0,2 0 0,-3-2 15,3-1 0,0 1 0,0-4 0,0 1 16,3 0 0,-3 0 0,0 0 0,3 0 0,-1-6 16,1 1 0,-1 0 0,1-1 0,-1 1 0,1 0 15,2-1 0,0-1 0,0-1 0,0 0 0,0 0 0,2 0 16,1 0 0,-1 0 0,1-5 0,2 3 16,0 0 0,0-3 0,0 2 0,0-2 0,0 0 15,0 0 0,0 0 0,0 3 0,0-3 0,0 0 0,0 0 16,0 2 0,0-2 0,2 0 0,1 0 0,-1 3 15,3-3 0,-2 0 0,2 0 0,0 0 0,0 0 16,2 0 0,-2 0 0,3 0 0,-3 0 0,0 0 16,2 0 0,-2 0 0,3 0 0,-3 0 0,0 2 15,2-2 0,-2 3 0,0 0 0,0-1 0,0-2 16,0 0 0,0 3 0,-3-1 0,3 1 0,-2-1 16,-1 1 0,3-1 0,-2 4 0,-1-1 0,1-3 15,-1 3 0,1 1 0,-1-1 0,1 0 0,-1 3 0,-2-1 16,0 1 0,0 0 0,0-1 0,0 1 0,0 0 15,0-1 0,0 4 0,0-1 0,0 0 16,0 1 0,-5-1 0,0-3 0,3 6 0,-1 0 0,-2-3 16,0 3 0,0 0 0,0 0 0,0 0 0,0 0 15,0-1 0,0 1 0,0 0 0,1 0 0,-1 0 16,0 0 0,0-1 0,0 1 0,-3 0 0,3 0 16,0 0 0,-2 0 0,2-1 0,0 1 0,0-5 15,0 0 0,0 2 0,2-2 0,1-1 0,2-2 16,-3 1 0,3-1 0,-2 0 0,2 0 0,0-2 15,0-1 0,0 3 0,0-5 0,0 3 0,0-3 16,0 2 0,0-2 0,0 0 0,0 0 0,0 0 16,2 0 0,1 0 0,-1 0 0,1 0 0,4 0 15,1 0 0,-1 0 0,1-2 0,-1-1 0,1 1 16,-1-1 0,1-2 0,-1 0 0,3 2 0,-3-2 0,3 0 16,-2 2 0,2 1 0,-3-1 0,1 1 0,2-1 15,-3 3 0,1 0 0,-1 0 0,1 0 0,-3 0 16,-3 0 0,3 5 0,-2 0 0,-1 1 0,0 1 15,1 1 0,-1 2 0,1 3 0,-3 0 0,0 0 16,0 0 0,0-1 0,0 4 0,0-1 0,0 1 16,0-1 0,-3 0 0,1 1 0,-1-1 0,-1 1 15,-1-1 0,2 0 0,-2-2 0,3 0 0,-1-5 16,1 2 0,-1 0 0,1-2 0,-1 0 0,1-1 0,2-1 16,-3-1 0,1 0 0,2 0 0,0 0 15,0-2 0,-3-1 0,3-2 0,0 0 0,0 0 16,0 0 0,0 0 0,0 0 0,0 0 0,0-2 0,0-1 15,5-5 0,0 1 0,3-1 0,-1 0 0,1 1 16,1-6 0,1-3 0,5-4 16,-2-3 0,2 0 0,-3-3 0,1 0 0,-1-5 0</inkml:trace>
  <inkml:trace contextRef="#ctx0" brushRef="#br0">12282 7869 0,'-5'6'0,"5"-4"0,0-2 0,0 0 0,0 0 15,0 3 0,2-3 0,6 0 0,-1 0 0,3 0 16,0 0 0,3 0 0,2 0 0,0 0 0,2 0 16,0 0 0,3 0 0,3 0 0,-1 0 0,1-3 0,-4 1 15,1-1 0,3 0 0,-3 1 0,-3-3 0,0 2 16,1 1 0,-3-3 0,0 2 0,0-2 15,0 2 0,-3 1 0,-2-1 0,0 1 0,2-1 0,-2 0 16,0 1 0,-2-1 0,-1 3 0,1 0 0,-3 0 16,-3 0 0,1-2 0,-1 2 0,-2 0 0,0 0 15,0 0 0,-5 0 0</inkml:trace>
  <inkml:trace contextRef="#ctx0" brushRef="#br0">12304 7903 0,'0'0'15,"0"0"0,3 0 0,-1 0 0,1 0 0,-1 0 16,1 0 0,-1 0 0,1 0 0,-1 5 0,1 3 15,-1-1 0,1 6 0,-1 3 0,-2-1 0,3 6 16,-1-1 0,-2 3 0,0 3 0,0 2 0,0 0 16,0 1 0,0 1 0,0 1 0,0-3 0,0 3 15,0 0 0,0 0 0,0 0 0,0-1 0,0 1 0,0 0 16,0 0 0,0 0 0,0-1 0,0 1 0,0-3 16,0-2 0,0-3 0,0 0 0,-2 0 15,-1-2 0,1-3 0,2-3 0,-3 1 0,3-1 16,-2-2 0,-1-3 0,1-2 0,2 0 0,0-3 0,0 0 15,0 0 0,0-2 0,0-3 0,0 0 0,0 0 16,0 2 0,0-2 0,0 0 0,0 0 0,0 0 16,0 0 0,0 0 0,0-5 0,0-3 0,0-2 15,2-3 0,1-2 0,4-1 0,1-2 0,-1-2 16,1-3 0,2 0 0,-1 0 0,4-3 16,2-2 0,0-3 0,0 0 0,0 0 0,2 0 0,0 6 15,-2-3 0</inkml:trace>
  <inkml:trace contextRef="#ctx0" brushRef="#br0">12274 8370 0,'0'5'0,"0"-5"0,5 0 0,3 0 0,2 0 16,2 0 0,3 0 0,0 0 0,0-2 0,0-1 15,0 0 0,2 3 0,1-2 0,-1-1 0,1 1 16,2-3 0,-1-3 0,1 3 0,3-3 0,-3 0 16,2 1 0,0-1 0,-2 0 0,-2 1 0,2-1 15,-3 0 0,3 0 0,-3 1 0,1-1 0,-1 3 0,-2-3 16,0 1 0,0 1 0,-2 1 0,-4-2 0,1 1 16,0 1 0,0 0 0,0 3 0,-2-1 15,-1 0 0,-4 1 0,-1-1 0,1 1 0,-1 2 0,-2-3 16,0 3 0,0 0 0,0-2 0,0-1 0,0 3 15</inkml:trace>
  <inkml:trace contextRef="#ctx0" brushRef="#br0">12568 8049 0,'-5'5'16,"3"-2"0,2-3 0,0 0 0,0 0 0,0 0 16,0 0 0,0 0 0,0 2 0,0-2 0,0 0 15,0 3 0,0-3 0,0 5 0,0-2 0,0 2 16,2 0 0,1 0 0,-1 0 0,1 3 0,-1 2 16,3 3 0,-2 0 0,2 0 0,-1 0 0,1-1 15,0 4 0,0-1 0,0 1 0,0-1 0,3 3 0,-1-3 16,1 3 0,-3 0 0,0 3 0,2-3 0,-2 2 15,0 1 0,0-1 0,0 1 0,3 2 0,-3 0 16,2 0 0,-2 0 0,0 0 0,2 0 0,-4 1 16,2-1 0,2 0 0,-2 0 0,0 0 0,0-2 15,0-1 0,3 1 0,-3-1 0,0-4 16,0 1 0,-3-1 0,3-1 0,-2 1 0,2-3 0,0-1 16,-3 1 0,3 0 0,-2-5 0,2-1 0,-3 1 15,1 0 0,-1 0 0,0-1 0,1 1 0,-1-3 16,1 0 0,-1 0 0,1 0 0,-3-2 0,2-3 15,1 0 0,-1 0 0,-2 0 0,3 0 0,-3 3 0,0-1 16,0 1 0,0-3 0,0 2 0,0-2 16,0 0 0,0 0 0,0 0 0,0 0 0,0 0 15,0 0 0,0 0 0,0 0 0,0-2 0,2-1 0,-2 1 16,0-1 0,3 0 0,-3 1 0,0-1 0,0-2 16,2 3 0,-2-1 0,3-5 0,-1 1 0,1-1 15,-3-2 0,2-3 0,1-3 0,2 1 0,0 0 16,2-3 0,1 0 0,-1-5 0,3 0 0,0-3 15,2 0 0,3-5 0,0 1 0,0-1 0,0-3 16,3 1 0,-1 0 0,0-1 0,-2-2 0,3 3 16</inkml:trace>
  <inkml:trace contextRef="#ctx0" brushRef="#br0">13596 7528 0,'-3'-8'0,"3"1"0,-2 2 0,2 2 16,0 0 0,0 1 0,0-1 0,0 1 15,0-1 0,0 1 0,0 2 0,0 0 0,0 0 0,0 0 16,0 0 0,0 0 0,0 0 0,0 0 0,0 0 16,0 0 0,0 0 0,0 0 0,0 0 0,0 0 15,0 0 0,0 0 0,-3 0 0,3 0 0,0 0 16,0 0 0,0 0 0,-2 0 0,2 0 0,0 0 16,-3 0 0,3 0 0,0 2 0,-2 1 0,2 2 15,0-3 0,0 4 0,-2-1 0,2-3 0,-3 3 16,1 1 0,-1-1 0,3 0 0,-2 0 0,-1 0 15,1 3 0,-1-1 0,1 6 0,-3 0 0,2 0 0,-2 0 16,3 0 0,-3 2 0,0 6 0,0-1 0,0 1 16,0-1 0,0 1 0,-3 4 0,1 4 0,-1-1 15,1 3 0,-3-1 0,0 6 0,0 0 0,0 3 16,-2-1 0,2 1 0,-3-1 0,1 1 0,-1-1 16,1 1 0,0-3 0,-1 2 0,1 1 0,-3-3 15,2 0 0,1 0 0,-1-1 0,1 1 16,2 0 0,-2-2 0,2-3 0,2-1 0,-2 1 0,3-3 15,-1 1 0,1-1 0,-1-5 0,1 0 0,-1 0 16,1 0 0,2-2 0,0-1 0,-3-2 0,3 0 16,1 0 0,-1 0 0,0-2 0,0-1 0,0 0 15,0-2 0,0 0 0,0-3 0,5-2 0,-3 0 0,1-1 16,-1 1 0,1 0 0,2-3 0,-3 0 16,3 0 0,-2 0 0,2 0 0,0-2 0,0 0 15,0-1 0,0 1 0,0-1 0,0-2 0,0 0 16,-3 0 0,3 0 0,0 0 0,0 3 0,0-3 0,0 0 15,0 0 0,0 0 0,0 0 0,0 2 16,0-2 0,0 0 0,0 0 0,0 0 0,0 0 16,0 0 0,3 0 0</inkml:trace>
  <inkml:trace contextRef="#ctx0" brushRef="#br0">13646 8054 0,'-8'-2'0,"3"2"0,0-3 0,3 1 15,2 2 0,-3-3 0,3 3 0,0 0 0,0 0 16,0 0 0,0 0 0,0 0 0,0 0 0,0 0 15,0 0 0,0 0 0,0 0 0,0 0 0,0 0 16,0 0 0,0 0 0</inkml:trace>
  <inkml:trace contextRef="#ctx0" brushRef="#br0">13653 8044 0,'8'5'0,"-1"0"16,-2-5 0,0 3 0,0-1 0,0-2 0,0 3 15,0 0 0,2-1 0,1-2 0,-1 3 0,1-3 16,-1 0 0,1 2 0,2-2 0,0 0 0,0 0 15,5 0 0,0 0 0,-1 0 0,1 0 0,0 0 0,0 0 16,0 0 0,0 0 0,0 0 0,0 0 0,0 0 16,0-2 0,0-1 0,0 1 0,0-1 15,-3 0 0,3 1 0,-5-1 0,2 1 0,-2-1 0,3 1 16,-3-1 0,0-2 0,0 0 0,0 2 0,0-2 16,-3 2 0,1 1 0,-1-3 0,-2 0 0,0 2 15,-3 1 0,1-1 0,-1 0 0,1 1 0,-1-1 16,1 1 0,-3-1 0,0 3 0,0-2 0,0-1 15,0 0 0,0 1 0,-5-3 0</inkml:trace>
  <inkml:trace contextRef="#ctx0" brushRef="#br0">14024 7800 0,'0'8'0,"0"0"0,0 2 16,0 3 0,0 0 0,0-1 0,0 6 0,0 3 0,0-1 15,0 3 0,-2 6 0,-1-1 0,1 0 0,-1 0 16,1 3 0,-1 0 0,1-3 0,-3 0 0,2 1 16,1 2 0,-3-3 0,2 0 0,1 0 0,-1 0 15,1 1 0,-1-6 0,1 2 0,-3-1 0,2-1 0,1 0 16,-1 0 0,3-3 0,-2-2 0,-1-2 15,1-1 0,2 1 0,-3-1 0,1-2 0,2 0 16,-3-3 0,1-2 0,2-1 0,-3 1 0,1 0 16,2-1 0,-3-1 0,1-1 0,-1 0 15,-2 0 0,3-5 0,-1 0 0,-2 0 0</inkml:trace>
  <inkml:trace contextRef="#ctx0" brushRef="#br0">13780 8870 0,'3'6'0,"-1"-6"0,3 0 0,3 0 0,-1-6 16,0-1 0,1-1 0,2 0 0,0 1 15,5-1 0,0-2 0,0-1 0,0-1 0,-1-1 16,1-3 0,3 1 0,-1 0 0,1-1 0,-1 1 0,1-1 16,-1 1 0,0 0 0,3-3 0,-2 0 0,-1 0 15,3-3 0,-3 3 0,1-2 0</inkml:trace>
  <inkml:trace contextRef="#ctx0" brushRef="#br0">14243 8231 0,'3'6'0,"-1"-4"0,5-2 15,1 0 0,-1 0 0,1 0 0,-1 0 16,3-2 0,0-1 0,0 0 0,3 1 0,2-1 0,-1 1 15,1-1 0,0 1 0,3-4 0,-1 1 0,1 0 16,-1-3 0,0 3 0,1 0 0,-1 0 16,3 0 0,0 0 0,-2 0 0,-1 0 0,3 2 0,-3-2 15,3 0 0,-2 0 0,2-3 0,-3 3 0,0 0 16,1-1 0,-1 1 0,1 0 0,-3 0 0,0 2 16,-1 1 0,1-1 0,-5 1 0,0-1 0,0 1 15,0 2 0,0 0 0,-2 0 0,-1 0 0,1 0 16,-3 0 0,-3 0 0,1 0 0,-1 0 0,0 5 0,1 0 15,-1 0 0,1 3 0,-3-1 0,0 4 16,0 2 0,0-1 0,0 1 0,0 0 0,0 0 16,-3 0 0,1 0 0,-3 2 0,3-2 0,-1 2 0,-2-2 15,0 2 0,3-2 0,-3 0 0,0 0 0,0 0 16,0 0 0,0-1 0,0 1 0,0-2 16,0-1 0,0 0 0,0-2 0,0-1 0,2 1 15,-2 0 0,3 0 0,-1-1 0,1 1 0,-3-3 0,2 0 16,3 0 0,-2-2 0,-1-1 0,3 1 0,-2 0 15,-1-3 0,3 2 0,-2-2 0,2 3 0,-3-1 16,1-2 0,0 0 0,2 0 0,-3 0 0,3 0 16,-2 0 0,-1 0 0,1 0 0,2-2 0,-3-1 15,1-5 0,2 1 0,-3-1 0,1 0 0,2 1 16,0-1 0,-3-2 0,1-1 0,2 1 0,-3 0 16,1 0 0,2-1 0,-3-1 0,1-1 0,-1 0 15,1-3 0,-1 4 0,1-1 0,-1-3 0</inkml:trace>
  <inkml:trace contextRef="#ctx0" brushRef="#br0">14596 7834 0,'-5'0'0,"0"0"0,3 0 0,2 0 0,0 0 16,0 0 0,0 0 0,0 0 0,0 5 0,-3 0 15,3 5 0,0 3 0,-2 5 0,0 2 0,-1 1 16,1-1 0,-1 4 0,1 1 0,2 3 0,-3-4 16,1 4 0,-1 0 0,1-2 0,2-1 0,-3 4 0,1-4 15,-1-2 0,3 0 0,-2 1 0,2-1 0,0 0 16,0-3 0,-3 1 0,3-1 0,-2 1 15,2-1 0,-3 1 0,3-3 0,0 0 0,-2-3 0,-1 1 16,3-1 0,0 1 0,-2-4 0,2-4 0,-3 0 16,3-1 0,0 1 0,-2-3 0,2-2 0,-3-1 15,1 1 0,2-3 0,-3 0 0,1 0 0,2 0 16,-5 0 0,2 0 0,-2-3 0,3 1 0,-3-6 16,2 0 0,-2-2 0</inkml:trace>
  <inkml:trace contextRef="#ctx0" brushRef="#br0">14370 7934 0,'-5'-8'0,"2"0"0,3 3 0,0 3 16,0-1 0,0 0 0,0 3 0,0 0 0,0 0 15,0 0 0,0 3 0,0 2 0,0 5 0,0 3 16,0 0 0,0 2 0,0 6 0,0 0 0,0 2 16,0 5 0,0 0 0,0 0 0,0 1 0,0 1 15,0-1 0,0 1 0,0 1 0,0 0 0,0 0 16,0 0 0,0-1 0,0 1 0,0 3 0,0 1 0,0-4 16,0 0 0,0 0 0,3 0 0,-1-1 15,1-1 0,-1-6 0,1 0 0,2 0 0,2 0 16,-2-2 0,3-1 0,-1 1 0,1-1 0,-1-4 0,3-1 15,0 0 0,0 1 0,0-1 0,2-2 0,1 0 16,2-3 0,-3 0 0,1 1 0,-1-4 0,3 1 16,0 0 0,-3-3 0,3 0 0,-2 0 0,2 0 15,0 0 0,0-5 0,0 0 0,0 0 0,-1 0 16,1 0 0,0 0 0,0-2 0,0-1 0,0-4 16,0-1 0,0 3 0,0-3 0,-3 0 0,3 1 15,-2-1 0,-1 0 0,1 1 0,-3-1 0,2-2 16,-2 2 0,0-2 0,0 2 0,0-2 0,-3 2 0,1-2 15,-1 2 0,-2-2 0,0 0 0,3-1 16,-6 1 0,6-5 0,-6-1 0,3 1 0,0-3 16,0 0 0,-2-5 0,1 0 0,1-3 0,-2-5 0,-1 0 15,1 1 0</inkml:trace>
  <inkml:trace contextRef="#ctx0" brushRef="#br0">15398 7818 0,'2'5'0,"1"-2"0,-1-3 0,-2 5 0,0-2 0,0 2 16,0 0 0,0 3 0,3-1 0,-3 6 0,0 2 16,2 1 0,-2 4 0,0 1 0,0 2 0,0 5 15,0 0 0,0 1 0,0 2 0,0 2 0,0 0 16,0 3 0,0 0 0,0 3 0,-5-1 0,3 1 15,-3 4 0,2 1 0,1-3 0,-1 3 0,1-1 16,-1-4 0,1-1 0,2 1 0,-3-1 0,1 1 16,-3-1 0,0-2 0,2-2 0,-2-4 0,0 1 15,0-3 0,3-5 0,-3 1 0,3-4 0,-1 1 16,1-3 0,-1-3 0,3 0 0,-2 1 0,2-3 16,-3-6 0,3 1 0,0 0 0,0-3 15,0 0 0,0-5 0,0 0 0,0 0 16,0 0 0,0-3 0,0-4 0,0-4 0,0-4 15,0-3 0</inkml:trace>
  <inkml:trace contextRef="#ctx0" brushRef="#br0">15303 7649 0,'0'5'0,"0"-3"0,0-2 15,0 0 0,0 0 0,0 0 0,0 0 0,3 0 16,-1 0 0,6 0 0,-3 0 0,2 0 0,1 0 16,-1 0 0,0 0 0,3 0 0,0 0 0,0 0 15,0 0 0,0 0 0,5 0 0,-2 0 0,-1 0 16,3 0 0,-3 0 0,1 0 0,-1 0 0,3 0 16,-2 0 0,2 0 0,0 0 0,0 0 0,-1-2 0,1-1 15,0 3 0,0-2 0,3-1 0,-3 1 0,2 2 16,-2-3 0,0 0 0,0 3 0,0-2 0,0 2 15,0 0 0,-3 0 0,-2 0 0,2 0 0,-2 0 16,0 0 0,0 0 0,0 0 0,0 0 0,0 0 16,0 0 0,0 2 0,0 1 0,-2 0 0,-1-1 15,0-2 0,1 3 0,-1-1 0,1 1 0,-1-1 16,1 4 0,-1-4 0,1 1 0,-1-1 0,1 1 16,-1 2 0,1 0 0,-3-5 0,2 5 0,-4-2 0,2 2 15,-3-2 0,3 2 0,-3-3 0,1 3 16,2 0 0,-3 1 0,1-1 0,-1 0 0,1 0 15,-1 0 0,1 3 0,-1-3 0,1 0 0,-1 3 16,1 0 0,-1-1 0,1 1 0,-3 0 0,2-1 0,1 6 16,-3 0 0,2 0 0,1 0 0,-3-1 0,2 4 15,-2 4 0,3 1 0,-3-1 0,0 1 16,2 2 0,-2 0 0,0 0 0,3 3 0,-1-3 0,1 0 16,-3 3 0,2 2 0,1-2 0,-1 2 0,1 0 15,-1 0 0,1 1 0,-3-1 0,0 3 16,2 0 0,-2 2 0,0 3 0,0-3 0,0 3 0,3 0 15,-3-3 0,0 1 0,0-1 0,0 1 0,0-4 16,0 1 0,0 0 0,0-3 0,0-2 0,0-3 16,0 0 0,0 0 0,0-5 0,0 3 0,-3-6 15,1 0 0,-1 3 0,3-2 0,-2-1 0,2-2 16,-3 0 0,1-5 0,2-1 0,-3 1 0,1-3 16,-1 0 0,1 0 0,-1 0 0,1-2 0,-1-3 15,1 3 0,-3-3 0,2 0 0,1 0 0,-3 0 16,0 0 0,0 0 0,0 0 0,0-6 0,0-1 0,0-1 15,-3 0 0,1-4 0,0-4 0,-1-2 16,3-5 0,-2-3 0,-1-2 0,1-3 0</inkml:trace>
  <inkml:trace contextRef="#ctx0" brushRef="#br0">15776 7821 0,'0'5'0,"0"0"0,0 0 15,0 0 0,0 0 0,0 3 0,0 0 0,0 2 16,0 3 0,0 0 0,0 0 0,-2-1 16,-3 4 0,0-1 0,2 1 0,-2-1 0,0 0 15,0 1 0,0-3 0,0-1 0,0 1 0,0 0 16,0 0 0,0 0 0,3 0 0,-3-3 0,0 3 0,2-6 16,1 4 0,-3-4 0,2 4 0,1-4 0,-1 1 15,1 0 0,2-1 0,0 1 0,0-3 0,-3 0 16,3 1 0,0-1 0,0-3 0,0 1 0,0-1 15,0 1 0,0 0 0,0-3 0,0 2 0,0-2 16,0 3 0,0-3 0,3 2 0,-1-2 0,3 0 16,3 0 0,-1 0 0,1 0 0,-1 0 0,1 0 15,-1 0 0,1 0 0,-1-2 0,1-1 0,-1-2 16,1 0 0,-1 0 0,3 0 0,0-1 0,-3 1 0,3 0 16,-2 0 0,-1 0 0,1 0 0,-1 0 15,1-1 0,-1 1 0,1 0 0,-1 3 0,-2-3 16,3 2 0,-3-2 0,0 2 0,2 1 0,-2-1 0,-3 1 15,1-1 0,2 0 0,-3 1 0,1-1 0,2 3 16,-3 0 0,1 0 0,-1 0 0,1 0 0,-1 0 16,-2 0 0,3 0 0,-3 0 0,0 0 0,0 0 15,0 0 0,0 5 0,0 1 0,0-1 0,-3 2 16,-2 1 0,0 0 0,0-1 0,0 4 0,0-4 16,-2 4 0,-1-1 0,1 3 0,-3 0 0,-2-1 15,2 1 0,-3 0 0,1 0 0,-1 0 0,1 2 16,-1 1 0,1-1 0,0 0 0,-1 1 0,1-1 15,-1 3 0,1 0 0,-1 0 0,1 0 0,-1 0 16,1 0 0,0 0 0,-1 0 0,-2-3 0,3 1 16,-1-1 0,1-2 0,-1 0 0,1 0 0,2-3 0,0-2 15,0 2 0,0-2 0,0-1 0,0 1 0,3-3 16,-1 0 0,1-2 0,-1-1 0,1-2 16,-1 0 0,3 0 0,0 0 0,1 0 0,-1 0 0,0-2 15,2-3 0,1-3 0,-1 0 0,3 1 0,-2-4 16</inkml:trace>
  <inkml:trace contextRef="#ctx0" brushRef="#br0">15637 8224 0,'7'7'0,"1"1"0,-1 0 0,1-1 16,-1 1 0,3 0 0,0 0 0,0-1 0,0 4 0,0-4 16,2 4 0,1-1 0,-1-3 0,1 1 0,2 2 15,-6 3 0,4-5 0,2 2 0,-5 3 0,2-3 16,-2 1 0,3-4 0,-1 4 0,-2-4 0,0 4 16,0-4 0,0 1 0,0 0 0,0-1 0,0 1 15,0 0 0,0-1 0,0 1 0,-3 0 0,1 0 16,-1-3 0,1 0 0,-1 0 0,0 0 0,-2-2 15,0-1 0,0 1 0,-2-1 0,-1-2 0,1 0 16,-1 3 0,1-3 0,-3 0 0,0 0 0,0 0 0,0 0 16,0 0 0,0 0 0,0 0 0,0 0 0,0-3 15,-5-4 0</inkml:trace>
  <inkml:trace contextRef="#ctx0" brushRef="#br0">15644 8681 0,'-5'5'0,"3"0"0,2-5 0,0 0 15,0 0 0,0 0 0,0 2 0,2-2 0,1 0 16,-1 3 0,3 0 0,3-1 0,-3-2 0,0 3 15,0-1 0,0-2 0,2 3 0,-2-3 0,0 0 0,0 0 16,0 0 0,0 0 0,0 0 0,0 0 0,0 0 16,0 0 0,-3 0 0,1 0 0,2 0 0,-3-3 15,1 3 0,-1-2 0,1-1 0,2 1 0,-3-1 16,1 0 0,-1 1 0,1-1 0,-1 1 0,-2 2 16,0 0 0,0-3 0,0 1 0,0-1 0,0 0 15,0 1 0</inkml:trace>
  <inkml:trace contextRef="#ctx0" brushRef="#br0">15629 8814 0,'-2'5'0,"2"0"0,0-5 15,0 0 0,0 0 0,2 0 0,3 0 0,3 3 16,-3-1 0,2-2 0,1 0 0,-1 0 16,1 0 0,-1 0 0,3 0 0,0 0 0,0 0 0,-3 0 15,3 0 0,0 0 0,0 0 0,0 0 0,0 0 16,-2 0 0,2 0 0,-1 0 0,1 0 0,-2-2 16,-1 2 0,1-3 0,-1 3 0,1-2 0,-1-1 15,1 3 0,-1 0 0,1-2 0,-1 2 0,1 0 16,-1-3 0,-4 3 0,-1 0 0,0 0 0,1-3 15,-1 1 0</inkml:trace>
  <inkml:trace contextRef="#ctx0" brushRef="#br0">15482 9007 0,'3'5'0,"2"-5"0,0 0 0,2 0 0,1 0 15,2 0 0,0 0 0,0 0 0,0 0 0,2 0 0,0 0 16,1-3 0,2 3 0,-3 0 0,3 0 0,-2 0 15,2 0 0,0 0 0,-1 0 0,1 0 16,0 0 0,0 0 0,0 0 0,0 0 0,0 0 0,0 0 16,0 0 0,0 0 0,0 0 0,0 0 0,0 0 15,0-2 0,0 2 0,-1 0 0,1-3 16,0 0 0,-5 1 0,3-1 0,-1 1 0,-2-6 16,0 0 0</inkml:trace>
  <inkml:trace contextRef="#ctx0" brushRef="#br0">16856 7646 0,'0'5'0,"-2"-2"0,-1-3 0,1 5 15,2-2 0,-5 2 0,2 0 0,1 5 0,-3 3 16,0 0 0,0 5 0,-3 2 0,1 3 0,-1 6 15,-2-1 0,-2 3 0,0-1 0,-1 6 0,1 0 16,-1 0 0,-2 0 0,0 0 0,0 0 0,1 3 16,-1-1 0,0 3 0,-3 0 0,1-2 0,-1 4 15,3-2 0,1 0 0,-1 1 0,0-1 0,0 0 0,0 0 16,0 0 0,0-3 0,2-2 0,1-2 16,0-4 0,2-1 0,2-4 0,-2-2 0,3 0 15,-1 1 0,1-6 0,-1 0 0,1-3 0,-1 0 0,3 1 16,0-3 0,1-1 0,-1-1 0,0-4 0,0 1 15,0 0 0,5-3 0,0 0 0,-3-5 16,1 3 0,2-3 0,0 0 0,0 0 0,0 0 16,0 0 0,0-3 0,0-2 0</inkml:trace>
  <inkml:trace contextRef="#ctx0" brushRef="#br0">17190 7854 0,'2'5'0,"-2"3"0,0 0 16,0 2 0,0 3 0,0 0 0,0 5 0,0 2 16,-5 1 0,3 2 0,-3 2 0,0 4 0,0-1 0,0 3 15,0-1 0,0 1 0,0 5 0,-3 0 0,3 0 16,-2 0 0,-1 2 0,1 1 0,0-1 15,2 1 0,-3-1 0,1 1 0,2-3 0,0-3 0,0-2 16,0 0 0,0-5 0,0-3 0,0-3 0,2-4 16,1-1 0,-1-2 0,1-3 0,-1-2 0,3-1 15,-2 1 0,-1 0 0,1-3 0,2-2 0,-3-3 16,3 2 0,-2-2 0,2 0 0,-3 0 0,3 0 16,-2-2 0,2-6 0,0 0 0,0-7 15,0-1 0,0-4 0</inkml:trace>
  <inkml:trace contextRef="#ctx0" brushRef="#br0">17180 7710 0,'0'5'0,"0"-5"0,2 0 0,1 0 16,-1 0 0,1 3 0,2-3 0,0 0 0,2 3 15,-2-3 0,0 0 0,3 2 0,-1-2 0,-2 3 16,2-1 0,-2-2 0,3 0 0,-1 3 0,1-3 16,-3 0 0,2 2 0,1-2 0,-1 0 0,1 0 15,-1 0 0,1 0 0,-1 0 0,1 0 0,-1 0 16,0 0 0,1 0 0,-1 0 0,1 0 0,-1 0 15,1 0 0,-1 0 0,1 0 0,-1 0 0,-4 0 0,2 0 16,0 0 0,-3 0 0,1 3 0,2 0 0,-3-1 16,1 1 0,-1-1 0,1 3 0,-1 1 15,-2-1 0,0 0 0,0 0 0,0 0 0,0 3 16,0 2 0,0 3 0,0 0 0,0 2 0,0 3 0,-2 3 16,-1 2 0,1 2 0,-3 4 0,0-1 0,2 0 15,-2 3 0,0 2 0,3 1 0,-3-1 16,0 0 0,0 1 0,0-1 0,2 3 0,-2-3 0,0 1 15,3-1 0,-3 0 0,2-2 0,-2 0 0,3 0 16,-3-3 0,2-5 0,1 0 0,-1 0 0,1 1 16,-3-4 0,5-2 0,-3-3 0,1 1 0,0-3 15,-1-1 0,3-1 0,-2-4 0,-1 1 0,3-3 16,0 0 0,-2-2 0,2-3 0,-3 0 0,3 0 16,-2 0 0,-1 0 0,-2 0 0,3 0 0,-1-5 15,1-3 0,-1-2 0,1-3 0,-1-2 0,1-1 16,-1 1 0</inkml:trace>
  <inkml:trace contextRef="#ctx0" brushRef="#br0">17167 8116 0,'-5'-3'0,"0"1"0,5-1 0,0 1 16,0 2 0,0-3 0,0 3 0,0 0 0,0-3 0,3 3 16,-1 0 0,3 0 0,3 0 0,-1-2 0,-2 2 15,3-3 0,-1 1 0,1 2 0,-1-3 0,1 1 16,-1 2 0,-2 0 0,2 0 0,-2-3 0,3 1 16,-3-1 0,0 3 0,2 0 0,-2 0 0,0 0 15,0 0 0,0-3 0,0 3 0,0 0 0,-2 0 16,-1 0 0,1 0 0,-1 0 0</inkml:trace>
  <inkml:trace contextRef="#ctx0" brushRef="#br0">17053 8573 0,'-5'7'0,"2"-1"0,3-6 0,0 2 0,0-2 0,0 3 16,3-3 0,4 0 0,1 0 0,-1 0 0,1 0 16,-1 0 0,1 0 0,2 0 0,2-3 0,0-2 15,3 0 0,0 0 0,0-3 0,0 0 0,0 1 16,0-1 0,0 0 0,0 1 0,0-1 0,0 0 16,0 0 0,-3-2 0,-2 2 0,3 1 0,-3-1 15,-1-2 0,1 2 0,0-2 0,0 0 0,0-1 16</inkml:trace>
  <inkml:trace contextRef="#ctx0" brushRef="#br0">17658 7613 0,'-5'5'0,"2"0"0,3-5 0,0 0 16,0 3 0,0-1 0,0 1 0,0-1 0,3 1 16,4-1 0,1 1 0,-1 2 0,0 0 0,3-2 15,0 2 0,0-2 0,0-1 0,3 1 0,-1-1 16,1 1 0,-1-1 0,0-2 0,1 3 0,-1 0 15,1-1 0,-1-2 0,1 3 0,-1-1 0,1 1 16,-1-3 0,-2 0 0,2 0 0,1 2 0,-3 1 0,0 0 16,0-1 0,0-2 0,-3 5 0,1-2 0,-1 2 15,1-3 0,-3 4 0,-3-6 0,1 5 0,-1-3 16,0 3 0,1-2 0,-1 0 0,1 2 0,-3 0 16,0 0 0,0 0 0,0 0 0,0 3 0,0 0 15,-3-1 0,-2 1 0,1 0 0,-1 2 0,0-2 16,0 2 0,0-2 0,0 2 0,-3-2 0,3-1 15,-2 1 0,2 0 0,0 2 0,0-2 0,0 2 16,0-2 0,0-1 0,0 4 0,0-4 0,0 1 0,0 0 16,0-1 0,0 1 0,0 0 0,0 0 15,0-1 0,0-2 0,3 1 0,-3-1 0,2 0 16,1 0 0,-1-5 0,1 0 0,-1 0 0</inkml:trace>
  <inkml:trace contextRef="#ctx0" brushRef="#br0">17727 7821 0,'-7'5'0,"-1"0"0,3 0 0,0 3 0,0 0 16,0 4 0,0 1 0,0 0 0,0 0 0,0 2 15,1 1 0,-1 2 0,-3-3 0,1 6 0,-1-3 16,1 2 0,-1-5 0,3 6 0,-2-3 0,-1-3 15,1 6 0,-1-6 0,1 1 0,-1-1 0,1 0 0,-1-2 16,4 0 0,-4 0 0,3-3 0,0-2 0,0 2 16,0-2 0,0 0 0,0-1 0,0-2 15,5-2 0,0-3 0,0 0 0</inkml:trace>
  <inkml:trace contextRef="#ctx0" brushRef="#br0">17687 8198 0,'5'13'0,"-2"0"0,-1 0 0,1-1 0,-1 1 16,1 0 0,-1 2 0,1 3 0,-1 3 0,-2-1 16,3 1 0,-3 2 0,0 3 0,0-1 0,0 4 15,0-1 0,0 0 0,0 3 0,0-3 0,0-2 16,0-3 0,0 0 0,0-2 0,0-1 0,0-5 0,0 1 15,0-3 0,0 0 0,0-3 0,0-2 0,0-1 16,0-2 0,0 0 0,0 1 0,0-6 16,0 0 0,0 0 0,0 0 0,0 0 0,0 0 15,2-6 0,1-1 0,2-3 0,0-1 0,-3-2 16,3-2 0,0 0 0,0-3 0,-2 0 0,2-3 16</inkml:trace>
  <inkml:trace contextRef="#ctx0" brushRef="#br0">17767 8288 0,'-2'-8'0,"-1"0"0,3 6 0,0-1 0,0 1 16,0 2 0,0 0 0,0 0 0,0 0 0,0 0 15,3-3 0,4 3 0,1 0 0,-1 0 0,0 0 16,1 0 0,2 0 0,-3 0 0,3 0 0,0 0 16,0 3 0,0-1 0,0 3 0,0-2 0,0 0 15,-3 2 0,1-3 0,-1 3 0,1-2 0,-1 2 16,1 0 0,-1 0 0,-2-2 0,-2 2 0,2-2 15,-3 2 0,1 0 0,-1 0 0,1-2 0,-1 2 0,1-3 16,-1 3 0,1 1 0,-1-1 0,-2-3 0,0 3 16,0 1 0,0-1 0,0 0 0,0 3 15,-5-1 0,0-2 0,0 3 0,-2 0 0,-3-1 0,-3 6 16,1-5 0,-1 2 0,1 1 0,0 1 0,-1 1 16,-2 0 0,0 0 0,0 0 0,0 0 0,3-1 15,-1 1 0,1 0 0,0-5 0,-1 2 16,1 0 0,-1-2 0,6 0 0,-1-1 0,1 1 0,-1 0 15,3-3 0,0 0 0,0 0 0,5-2 0,-2-1 16,2 1 0,0-3 0,0 0 0,0 2 0,0-2 16,0 0 0,0 0 0,0 0 0,2 0 0,6 0 15,-1 0 0,1 0 0,2 0 0,0 0 0,2 0 16,1-2 0,2-3 0,-3 0 0,0-1 0,1 1 16,-1 0 0,1 0 0,-3 2 0,0-2 0,0 3 15,0-1 0,0-2 0,-3 3 0,1-1 0,-4 0 16,1 1 0,-2-1 0,-1 3 0,1-2 0,-1 2 0,-2 0 15,0 0 0,0 0 0,0 0 0,0 0 0,-5 0 16,0 0 0,-4 2 0</inkml:trace>
  <inkml:trace contextRef="#ctx0" brushRef="#br0">16988 8899 0,'-5'5'0,"3"-3"0,2-2 0,0 0 0,0 0 15,0 0 0,0 0 0,0 0 0,0 0 0,0 3 0,0 2 16,2 0 0,1 0 0,4 1 0,-2-1 0,3 0 15,-1 0 0,0 3 0,1 2 0,-1-2 0,1-1 16,-1 1 0,-2 2 0,3-2 0,-3 0 0,2-1 16,-2-2 0,0 1 0,0-4 0,3 1 0,-3-1 15,2 1 0,0-3 0,1 0 0,-1 0 0,1 0 16,2 0 0,0 0 0,0 0 0,0 0 0,0-5 16,0-3 0,0 0 0</inkml:trace>
  <inkml:trace contextRef="#ctx0" brushRef="#br0">17498 8968 0,'8'13'0,"-1"-5"16,-4-1 0,2 1 0,2 0 0,-2-1 0,0 4 0,0-1 15,0 0 0,0 3 0,0-5 0,0 2 0,0-2 16,0-1 0,0 1 0,0 0 0,-3-1 0,1-1 15,-1-1 0,1 0 0,-1 0 0,1 0 0,-1-2 16,1-1 0,-1-2 0,1 3 0,-1-3 0,1 0 16,-1 0 0,-2 0 0,3 0 0,-1 0 0,1 0 15,-1-3 0,1-2 0,2-3 0,-3 1 0,3-1 16</inkml:trace>
  <inkml:trace contextRef="#ctx0" brushRef="#br0">17742 8994 0,'3'7'15,"-1"1"0,1-3 0,-1 0 0,1-2 0,-1-1 16,1 4 0,-1-1 0,1 0 0,-1 0 0,1 0 16,-1 3 0,1 0 0,-3-1 0,2 1 0,1 0 15,-1-1 0,0 1 0,1 0 0,-3-1 0,2-1 16,1-1 0,-1 0 0,1-5 0,4 0 0,-2 2 15,0-2 0,0 0 0,3 0 0</inkml:trace>
  <inkml:trace contextRef="#ctx0" brushRef="#br0">18003 9024 0,'3'6'0,"-1"-1"0,1 0 0,-1-3 16,1 1 0,-1 2 0,1 0 0,-1 0 0,1 1 16,-1-1 0,1 0 0,-1 0 0,1 0 0,-1 3 15,1-3 0,-1 0 0,1 0 0,-1 0 0,1 0 16,-1 1 0,1-1 0,-1-3 0,-2 1 0,0-1 0,0 1 16,3-3 0,-3 0 0,0 0 0,0 0 0,0 0 15,0-5 0,2-3 0</inkml:trace>
  <inkml:trace contextRef="#ctx0" brushRef="#br0">18387 7769 0,'0'6'0,"2"-4"16,1 1 0,-1-1 0,1 1 0,-1-1 0,1 3 16,-1 1 0,1-1 0,-1 0 0,1 0 0,-1 3 15,1-1 0,-1 6 0,1 0 0,-1 0 0,1 0 16,-1 5 0,-2 2 0,3 1 0,-3-1 0,0 1 16,0 2 0,0 3 0,0-1 0,0 1 0,0-3 15,0 3 0,0-1 0,0 1 0,0-3 0,0 3 0,0-1 16,0-1 0,0 4 0,0-3 0,0-1 0,-3-1 15,-2 0 0,0 0 0,3 0 0,-3 0 16,0 0 0,0 0 0,0-2 0,2-1 0,-2 1 16,0-1 0,0-4 0,0-1 0,0 1 0,3-4 0,-3 1 15,0 0 0,2-5 0,1 0 0,-1-1 0,1 1 16,2 0 0,-3-3 0,3 0 0,0 0 16,0-2 0,-2-1 0,2-2 0,0 0 15,0 0 0,0 0 0,0 0 0,0 0 0,0 0 0,0-2 16</inkml:trace>
  <inkml:trace contextRef="#ctx0" brushRef="#br0">18875 7577 0,'2'5'16,"3"0"0,-3 0 0,1 0 0,-1 1 0,3 1 16,-2 6 0,-1 0 0,1 0 0,-1 0 0,-2 2 0,3 3 15,-3-3 0,0 3 0,0 0 0,0 0 16,0-2 0,0-1 0,0 0 0,0 1 0,0-3 15,0 0 0,0-1 0,0-1 0,0-4 0,0 1 0,0 0 16,0-1 0,0 1 0,0 0 0,0-3 16,0 0 0,0 0 0,0 0 0,-3 0 0,3 1 15,-2-4 0,-1 3 0,1-2 0,-1 2 0,3-2 0,-2-1 16,-3 3 0,2 0 0,-1 1 0,-1-4 0,0 1 16,0-3 0,0 2 0,0 1 0</inkml:trace>
  <inkml:trace contextRef="#ctx0" brushRef="#br0">18499 8126 0,'-5'0'0,"0"0"0,5 0 0,0-2 16,0-1 0,0 0 0,0 1 0,0-1 0,0 1 16,0 2 0,0-3 0,0 1 0,2 2 0,1-3 15,-1 0 0,6 3 0,-3-2 0,2-1 0,1 1 0,-1-1 16,1 1 0,-1-1 0,3 1 0,0-1 16,2 0 0,3 1 0,0-1 0,0 1 0,0-1 15,0 1 0,0-1 0,0-2 0,2 0 0,-2 2 0,3-2 16,-1 0 0,1 0 0,-4 2 0,4-2 0,-3 2 15,0-2 0,0 3 0,0-1 0,0 1 0,-3-3 16,-2 2 0,2 0 0,-2 1 0,0-1 0,0 1 16,-2-1 0,-1 1 0,1-1 0,-1 0 0,1 1 15,-3 2 0,0 0 0,-3 0 0,1-3 0,-1 3 16,0-2 0,1-1 0,-1 1 0,1 2 0,-3 0 16,0 0 0,0 0 0,0 0 0,0 0 0,0 0 15,0 0 0,-5 0 0,0 0 0</inkml:trace>
  <inkml:trace contextRef="#ctx0" brushRef="#br0">18494 8391 0,'-5'5'0,"0"-3"0,5-2 0,0 0 16,0 0 0,0 0 0,0 0 0,0 0 0,0 0 0,0 0 15,0 3 0,0-3 0,0 0 0,0 0 16,0 0 0,2 0 0,1 0 0,-1 0 0,1 0 16,-1 0 0,1 0 0,2 0 0,0 0 0,0 0 0,2 0 15,-2 0 0,0 0 0,3-3 0,-1 1 16,0-1 0,-2-2 0,3 0 0,-1 0 0,1 0 15,-1-1 0,1 4 0,-1-3 0,3 0 0,-2 2 0,-1-2 16,3 0 0,-2 2 0,2 1 0,-1-4 0,-1 1 16,2 0 0,-3 0 0,3 3 0,-2-1 0,-1 0 15,1-2 0,-1 3 0,1-1 0,-1 1 0,1-4 16,-1 4 0,1-3 0,-1 2 0,3 1 0,-3-1 16,1 0 0,-1 1 0,1-1 0,-1 1 0,1-1 15,-1 3 0,1-2 0,-1-1 0,1 3 0,-3 0 16,2-3 0,-2 1 0,0-1 0,0 3 0,2-2 15,-2-1 0,0 3 0,-2-2 0,2 2 0,0 0 0,-3 0 16,1 0 0,2-3 0,-3 3 0,1 0 0,-1 0 16,1 0 0,-1-2 0,1 2 0,-1 0 15,1 0 0,-3 0 0,0 0 0,2 0 0,-2 0 16,0 0 0,3 0 0,-3 0 0,0 0 0,0 0 0,0 0 16,0 2 0,0 1 0,2-1 0,-2 1 0,0 2 15,0-3 0,0 4 0,0-1 0,0 0 0,0 0 16,0 3 0,0-1 0,0 6 0,0-2 0,0 1 15,0 1 0,0 0 0,0 0 0,0 0 0,-2 2 16,-1 0 0,1 6 0,-1 0 0,1 2 0,-3 2 16,0 4 0,0-1 0,0 3 0,0-1 0,0 1 15,0 0 0,0 0 0,0-3 0,0 0 0,0 0 16,0 1 0,0-4 0,3 1 0,-1 0 0,-2 2 0,0 0 16,0-2 0,3 0 0,-1-3 0,-2 0 0,0 0 15,3-3 0,-3 1 0,2-3 0,1 0 16,-3 0 0,2 0 0,1 0 0,-1 2 0,1-4 0,-1 2 15,1-3 0,-1 0 0,3 1 0,-2-3 0,-1-1 16,3 1 0,-2 0 0,-1 0 0,1 0 16,2-3 0,-3-2 0,1 5 0,-1-6 0,3 4 0,0-4 15,0 1 0,0 0 0,-2-1 0,2 1 0,0-3 16,0 0 0,0 0 0,-3 1 0,3-1 0,0 0 16,0-3 0,0 4 0,-2-6 0,2 2 0,0 1 15,0-3 0,0 0 0,0 0 0,0 0 0,0 0 16,0 2 0,0-2 0,0 0 0,0 0 0,0 0 15,0 0 0,0 0 0,0 0 0,0 0 0,0 0 16,0 0 0,0 0 0,0 0 0,0 0 0,-3 0 16,3-5 0,-4-3 0,-1-2 0,2-3 0,-2-2 15</inkml:trace>
  <inkml:trace contextRef="#ctx0" brushRef="#br0">20014 7544 0,'3'-8'0,"-1"0"0,1 6 15,-3-1 0,0 0 0,0 1 0,0-1 0,0 1 16,0-1 0,0 3 0,0 0 0,2 0 0,-2 0 16,0 0 0,0 0 0,0 0 0,0 0 0,0 0 15,0 0 0,0 0 0,0 0 0,0 0 0,0 0 16,0 0 0,0 5 0,0 0 0,0 3 0,-2 0 15,-3 2 0,0 3 0,0 0 0,-3 0 0,1 2 16,0 3 0,-1 2 0,-4 1 0,-1 2 0,1 3 0,-1 2 16,1 0 0,-3 3 0,-3 2 0,1 3 0,-3 0 15,3 0 0,-3 0 0,0 3 0,2-1 16,-1 1 0,-1-3 0,0 2 0,0 1 0,0-1 0,3 1 16,-3 2 0,0 0 0,0 2 0,0-2 0,0 0 15,0 1 0,0-1 0,0-3 0,3 1 16,-3-1 0,2 1 0,4-3 0,-4-1 0,1 1 0,2-5 15,0 0 0,0-3 0,2-2 0,1 0 0,0-3 16,2 0 0,0-3 0,0 1 0,2-1 0,1-2 16,-1 0 0,1-2 0,-1-1 0,3-2 0,0 0 15,0 0 0,0-6 0,3 1 0,-1 0 0,1-1 16,2 1 0,0-3 0,-2 0 0,2 1 0,0-4 16,0 1 0,0-3 0,0 0 0,0 0 0,0 0 15,2 0 0,3-3 0,-3-5 0,3-2 0</inkml:trace>
  <inkml:trace contextRef="#ctx0" brushRef="#br0">20393 7703 0,'5'5'0,"-3"0"0,1-3 15,-1 4 0,1-1 0,-1 0 0,-2 3 0,0-1 16,0 1 0,0 0 0,0 5 0,0-1 0,0 1 0,-2 0 16,-3 0 0,0 2 0,0 3 0,-3 0 0,1 0 15,-3 0 0,-3-2 0,1-1 0,-1 0 16,1 3 0,0-2 0,-1-1 0,1 0 0,-3 1 0,0-1 16,0 1 0,0-1 0,3-2 0,-1 2 0,1-2 15,-1-3 0,1 1 0,4-4 0,1 1 16,-1 0 0,1-1 0,-1 1 0,3-3 0,0 0 0,0 1 15,3-1 0,2-3 0,-3 1 0,3-3 0,0 0 16,0 0 0,0 0 0,0 0 0,0 0 0,0 0 16,0 0 0,3 0 0,4 0 0,1 0 0,-1 0 15,1-3 0,-1-2 0,3 0 0,0 0 0,0 0 16,0 0 0,3-1 0,-1 1 0,0 0 0,1 0 16,-3 3 0,2-1 0,-2 0 0,0 1 0,0 2 15,0 0 0,0 0 0,0 0 0,-3 0 0,1 0 16,-1 5 0,-4 0 0,-1 0 0,1 0 0,-1 3 0,1 0 15,-1-1 0,-2 4 0,0 2 0,0-3 0,0 3 16,0-1 0,0 1 0,-5 0 0,0 3 0,0-1 16,-2 0 0,-1 1 0,1-1 0,0 3 0,-6 3 15,3-1 0,0 1 0,-2-1 0,-1 1 0,1-1 16,-1 1 0,1-3 0,5-3 0,-3 1 0,0-1 16,2-2 0,1 0 0,2 0 0,0-1 0,0-4 15,0 0 0,2-1 0,1 1 0,-1 0 0,3-3 16,0 0 0,0-5 0,0 3 0,0-1 0,0-2 0,3 0 15,-1 0 0,6 0 0,-1 0 0,1 0 16,-1 0 0,3 0 0,0 0 0,0-2 0,2-3 16,1-1 0,-1 1 0,1 0 0,2-3 0,-3 3 0,1 3 15,-1-3 0,0-1 0,1 4 0,-3-1 0,2 1 16,-2 2 0,0 0 0,0 0 0,0 0 16,0 0 0,-2 0 0,-1 2 0,1 3 0,-1 1 15,-2-1 0,-3 2 0,1 6 0,-1-2 0,-2 1 0,0 1 16,0 0 0,0 0 0,0 2 0,0 1 0,-2-1 15,-3 0 0,0 1 0,0-1 0,0 1 0,0-1 16,0 0 0,0 1 0,0-1 0,0-2 0,0 0 16,3-5 0,-1-1 0,1 1 0,-1 0 0,1-3 15,2-3 0,0 4 0,0-4 0,0-2 0,0 3 16,0-3 0,0 2 0,0-2 0,0 0 0,0 0 16,0 0 0,2 0 0,1-2 0,2-3 0,2-3 15,1 0 0,-1 0 0,1 1 0,1-3 0,1-3 0,5-3 16,-2 1 0,-1-1 0,3 1 0,0-3 15,3-5 0,-4 0 0,1 2 0</inkml:trace>
  <inkml:trace contextRef="#ctx0" brushRef="#br0">20771 7741 0,'-5'5'15,"0"-2"0,5-3 0,0 0 0,0 0 0,0 0 16,0 0 0,0 0 0,0 0 0,0 0 0,2 0 0,6 0 16,-1 0 0,1 0 0,-1 0 0,1 0 15,2-3 0,0 1 0,0-1 0,0 1 0,0-1 16,2 0 0,0 1 0,1-1 0,2 1 0,-3-3 0,3 2 16,0 0 0,-2-4 0,2 2 0,-1 0 0,1-3 15,0 3 0,0 0 0,0-3 0,-2 0 0,-1 6 16,1-4 0,-4 1 0,1 3 0,0-1 0,0 1 15,-2-1 0,-1 0 0,1 1 0,-6-1 16,1 1 0,-1-1 0,1 3 0,-1 0 0,-2-2 16,0 2 0,0 0 0,-2 0 0,-3 0 0</inkml:trace>
  <inkml:trace contextRef="#ctx0" brushRef="#br0">20736 7821 0,'3'5'0,"-1"-3"0,1-2 0,-1 6 16,-2-4 0,0 3 0,3-2 0,-3 2 0,0 0 16,0 3 0,0 2 0,0 3 0,0 0 0,0 0 15,0 5 0,0 2 0,0 3 0,0 3 0,0 2 16,0 0 0,-5 3 0,2 2 0,1 3 0,-1-2 16,3-1 0,-2 3 0,-1 0 0,-2 0 0,3-3 15,-1 3 0,1 0 0,-3-2 0,5-1 0,-5-2 16,2-1 0,1 1 0,2 0 0,-3-3 0,1-2 15,-1-3 0,1-2 0,-1-1 0,1 1 0,-1-6 0,3 0 16,-2 1 0,-1-1 0,3-2 0,-2 0 0,-1-3 16,3-2 0,0 0 0,0-1 0,0-2 0,0 1 15,0-1 0,0-3 0,0 1 0,0-3 0,0 0 16,0 2 0,0-2 0,0 0 0,3 0 0,-1 0 16,1 0 0,2-2 0,2-6 0,1 0 0,-1 1 15,1-1 0,2-2 0,2-6 0,3 1 0,0 0 16,0-3 0,0-3 0,2-2 0,1-5 15,-1-3 0,3 0 0,-3-2 0,1-1 0,-1-2 16</inkml:trace>
  <inkml:trace contextRef="#ctx0" brushRef="#br0">20768 8257 0,'3'5'0,"-1"-5"0,3 0 16,-2 0 0,-1 0 0,1 0 0,-1 0 0,1 0 16,-1 0 0,1-2 0,-1-1 0,3 0 0,-2 1 15,2-1 0,0 1 0,0 2 0,0-3 0,2 1 16,1-1 0,-1 1 0,1-1 0,-1 0 0,1 1 15,-1-3 0,3 0 0,0-1 0,0-1 0,0 2 16,0-1 0,0-1 0,0 2 0,0-1 0,0-1 0,2 2 16,-2 0 0,2-3 0,-2 3 0,0 0 15,0-1 0,0 1 0,0 0 0,0 0 0,0 0 16,0 2 0,0 1 0,-3-1 0,1 1 0,-1-1 0,-2 0 16,-2 1 0,2-1 0,-3 1 0,1-1 15,-1 1 0,1 2 0,-3 0 0,0-3 0,0 3 16,0-2 0,0-1 0,-3 0 0</inkml:trace>
  <inkml:trace contextRef="#ctx0" brushRef="#br0">20960 7941 0,'-5'-2'16,"3"-1"0,2 3 0,0-2 0,0-1 0,0 3 16,0 0 0,0 0 0,0 0 0,0-2 0,0 2 15,0 0 0,0 0 0,0 0 0,0 0 0,0 0 0,0 0 16,0 0 0,0 0 0,0 0 0,0 0 15,0 5 0,0 0 0,0 0 0,2 0 0,-2 5 16,0 1 0,3-1 0,-3 3 0,2 0 0,-2-1 0,3 1 16,-1 3 0,-2-1 0,3 6 0,-1-1 0,1 1 15,-1 2 0,1 2 0,-1 1 0,0-3 0,1 5 16,-1-2 0,1 0 0,-1 2 0,1 0 0,-1 0 16,3 1 0,0 1 0,-2-1 0,2-1 0,0 0 15,0 0 0,0-2 0,0 0 0,0-1 0,0-2 16,0 1 0,0-1 0,0 0 0,-3-3 0,3 1 15,0-1 0,0 1 0,0-3 0,0 0 0,0-3 16,0 1 0,0-1 0,0-2 0,-3 0 0,3 0 0,0-1 16,0-1 0,0-1 0,-2 3 0,-1-3 0,3 0 15,-2 1 0,2-1 0,-3-3 0,3 1 16,-2 0 0,-1 0 0,1-1 0,-1-2 0,1 1 16,-1-1 0,3 0 0,-2-3 0,-1 4 0,1-4 0,-1 1 15,1-3 0,-1 2 0,1 1 0,-1-3 16,-2 2 0,3 1 0,-1-3 0,-2 0 0,3 0 15,-3 0 0,2 2 0,0 1 0,-2 0 0,0-3 0,3 0 16,-3 0 0,0 0 0,0 0 0,0 0 0,2 0 16,-2 0 0,3 0 0,-3 0 0,2 0 0,-2 0 15,0 0 0,3 0 0,-3 0 0,2 0 0,1 0 16,-3 0 0,2 0 0,1 0 0,-3 0 0,2-3 16,1 0 0,-1 1 0,1 2 0,-3-3 0,2 3 15,1-2 0,-1-1 0,1 1 0,-1-1 0,1 1 16,-1-1 0,3 0 0,0-2 0,0-2 0,3-1 15,-1 0 0,1 0 0,-1-2 0,1-3 0,1-2 0,1-3 16,0-3 0,5-2 0,-2-2 0,-1-6 0,1-8 16,-1 1 0,3-8 0,-3-3 0,1-2 0</inkml:trace>
  <inkml:trace contextRef="#ctx0" brushRef="#br0">10881 9255 0,'-5'-2'0,"0"-1"0</inkml:trace>
  <inkml:trace contextRef="#ctx0" brushRef="#br0">10843 9230 0,'-5'-3'15,"0"1"0,5-1 0,0 3 0,0 0 0,0 0 16,0 0 0,0 0 0,0 0 0,0 0 0,0 0 0,0 0 15,0 0 0,0 0 0,0 0 0,0 3 0,0-1 16,0 1 0,0 2 0,3 0 0,-1 0 0,3 0 16,3-2 0,-1 2 0,1 0 0,-1 0 0,1 0 15,-1 1 0,1-4 0,2 3 0,0-2 0,2 2 16,0-5 0,3 3 0,0-1 0,0 1 0,3-1 16,-1-2 0,3 3 0,2-3 0,1 0 0,-1 0 15,1 0 0,1 0 0,1 0 0,3 0 0,-1 0 16,3 0 0,0 0 0,0 0 0,0 0 0,-1 0 0,4-3 15,-1 1 0,1-1 0,1 3 0,1-2 16,0 2 0,0 0 0,0 0 0,0-3 0,-1 3 16,-1-3 0,-1 3 0,0-2 0,1-1 0,-1 3 0,1-2 15,-4 2 0,1-3 0,0 3 0,0 0 0,0 0 16,-3 0 0,1 0 0,-1 0 0,-2 0 16,0 0 0,0 0 0,0 0 0,-1 0 0,1 0 0,-2 0 15,-1-2 0,1 2 0,-4 0 0,1-3 0,-2 3 16,-1 0 0,1 0 0,-3 0 0,-1 0 0,-1 0 15,-3 0 0,0 0 0,0 0 0,0-3 0,0 3 16,-3 0 0,1 0 0,-1 0 0,1 0 0,-1 0 16,-2 0 0,0 0 0,-3 0 0,1 0 0,-1 0 15,1 0 0,-1 0 0,1 0 0,-3 0 0,0 0 16,0 0 0,0 0 0,0-2 0,0 2 0,0 0 16,0-3 0,0 3 0,0 0 0,-3-2 0,-2-1 0,0 1 15,0-1 0,0 3 0,-2-3 0,0 1 0,-1-1 16,1 1 0,-1 2 0,-2 0 0,0 0 15,0 0 0,0 0 0,3 0 0,-3 0 0,2 0 16,1 0 0,5 0 0</inkml:trace>
  <inkml:trace contextRef="#ctx0" brushRef="#br0">13939 9227 0,'-5'3'0,"5"-3"0,0 0 0,0 0 0,0 0 16,0 0 0,3 0 0,2 0 0,2 0 0,1 0 16,-1 0 0,1 0 0,2 0 0,0 0 0,0-3 0,0 3 15,2 0 0,0 0 0,3 0 0,-2 0 16,2 0 0,0 0 0,0 0 0,0 0 0,-1 0 15,4 0 0,-1 0 0,3 0 0,3 0 0,-1 3 16,0-1 0,1 4 0,2-4 0,0 3 0,-1-2 0,4-1 16,2 1 0,0 2 0,-1-2 0,1 2 0,0 0 15,0 0 0,0 0 0,2 0 0,1 0 0,-1 1 16,-2-1 0,2 0 0,1-3 0,-1 4 0,-2-1 16,2-3 0,0 3 0,1-2 0,-1 2 0,1 0 15,1 0 0,-1 0 0,2-2 0,-1 0 0,1-1 16,-2 3 0,-1 0 0,0-2 0,1 2 0,-1-5 15,0 5 0,1 0 0,-1-2 0,-2 0 0,0 2 16,0-3 0,-3 1 0,-2-1 0,0-2 0,0 3 0,0-3 16,-3 0 0,0 0 0,-2 0 0,-2 0 15,-1 0 0,1 0 0,-1 0 0,-2 0 0,0 0 16,0 0 0,-5 0 0,0 0 0,0 0 0,0 0 0,0 0 16,-5 0 0,0 0 0,-3 0 0,1 0 0,-1 0 15,0 0 0,-2 0 0,0 0 0,0 0 0,0 0 16,0-3 0,0 3 0,0 0 0,0-2 0,-4-1 15,-1 1 0,0-3 0</inkml:trace>
  <inkml:trace contextRef="#ctx0" brushRef="#br0">17155 9392 0,'-8'0'0,"3"0"0,0 0 16,5 0 0,0 0 0,0 0 0,0 0 0,0 0 16,0 0 0,0 0 0,0 0 0,0 0 0,0 0 15,0 0 0,0-3 0,0 0 0,0 3 0,0-2 16,0-1 0,0 1 0,3-1 0,2 3 0,2-2 15,1-1 0,2 3 0,5 0 0,0 0 0,0 0 16,2 0 0,5 0 0,1 0 0,2 0 0,5 0 0,-1 0 16,1 0 0,3 0 0,-1 0 0,5 0 0,1 0 15,-1 0 0,0 0 0,1 0 0,1 3 16,1-1 0,0 1 0,0-1 0,0 1 0,0-3 16,-3 2 0,0-2 0,1 0 0,-1 3 0,-5 0 0,3 2 15,0-5 0,-3 2 0,1 1 0,-1-1 16,0 1 0,-2-3 0,-5 0 0,0 2 0,0-2 15,-3 0 0,-4 0 0,-1 0 0,-2 0 0,-3 0 0,-2 0 16,0 0 0,-2 0 0,-3 0 0,-3 0 0,1 0 16,-1 0 0,1-2 0,-3-1 0,0 1 15,0-1 0,0 1 0,0-3 0,0-1 0,0 1 16,0-2 0</inkml:trace>
  <inkml:trace contextRef="#ctx0" brushRef="#br0">20049 9291 0,'18'6'0,"-1"-4"0,3 1 0,0-3 0,2 0 0,1 0 16,-1 0 0,0 0 0,1 0 0,2 0 0,-3 5 15,3-5 0,0 2 0,0 1 0,5-3 0,-3 3 16,3-3 0,0 2 0,0-2 0,0 3 15,-1-3 0,1 2 0,0 1 0,0-1 0,2 1 0,1-1 16,-1 4 0,0-1 0,1-3 0,-1 3 0,0 1 16,1-4 0,-3 3 0,0-2 0,-1-1 0,-1 4 15,-3-4 0,0 1 0,-3 2 0,-5-3 0,1 4 16,-1-4 0,1 1 0,-3 2 0,-5-3 0,-1-2 0,1 3 16,-2-3 0,-1 2 0,-2-2 0,-2 3 15,-1-3 0,1 0 0,-1 0 0,1 0 0,-3 0 16,0 3 0,0-1 0,0 1 0,0-1 0,-3-2 15,-2 3 0,0-1 0,0 1 0,-2-3 0,-3 0 0,0 0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5226 11001 0,'-12'5'0,"4"-2"15,3-3 0,0 0 0,3 0 0,-1 0 0,3 0 16,-2 0 0,2 0 0,0 0 0,0 0 0,0 0 0,0 0 15,0 0 0,0 0 0,0 0 0,0 0 16,0 0 0,0 0 0,0 0 0,0 0 0,0 0 16,0 0 0,0 0 0,0 0 0,0 0 0,0 0 0,2 0 15,1 0 0,2 0 0,2 0 0,-2-3 0,3 3 16,-1 0 0,1-3 0,-1 3 0,3-2 0,0-1 16,0 1 0,3-1 0,2 1 0,-1-1 0,1 0 15,3 1 0,-1-3 0,6 2 0,-1-2 0,0 0 16,3 0 0,0 0 0,5 0 0,0-1 0,-3 1 15,3 3 0,-2-3 0,1-1 0,1 1 0,-2 0 16,2 0 0,-1 0 0,1 0 0,3 0 0,-1-1 16,0 1 0,1 3 0,-1-1 0,0 1 0,-2-1 0,0 1 15,0-1 0,0 0 0,-3 3 0,1-2 0,1 2 16,1-3 0,0 3 0,0 0 0,2-2 16,1 2 0,-1 0 0,0 0 0,1 0 0,-1 0 0,1 0 15,-1 0 0,0 0 0,1-3 0,-1 3 0,-2 0 16,2-2 0,0-1 0,1 0 0,-3 1 15,0-1 0,-1-4 0,-1 4 0,-3-2 0,0 2 0,-1-2 16,-1 3 0,-3-1 0,-3 0 0,1 1 0,-1-1 16,-2 1 0,-5-1 0,0 1 0,0 2 0,0 0 15,0 0 0,-3 0 0,-2 0 0,0 0 0,-2 0 16,-1 0 0,1 0 0,-1 0 0,1 0 0,-1 0 16,-2 0 0,0 0 0,0 0 0,0 0 0,0 0 15,0 0 0,0 0 0,0 0 0,0 0 0,0 0 16,0 0 0,-5 0 0,0 2 0,0 3 0,-2 0 15,-6 1 0,1-4 0,-1 3 0,1 0 0,-3 1 0,0-1 16,-2 0 0,-3 0 0,0 0 0,0 0 0,-2 3 16,-3 0 0,-3 4 0,1-1 0,-3 2 0,-5-3 15,0 3 0,-2-3 0,-3 3 0,-2 0 0,0-1 16,-3 1 0,0 0 0,-5 0 0,0 0 0,1 0 16,-1-1 0,0-1 0,0-1 0,1 3 0,-1-3 15,0 0 0,3 1 0,2-1 0,0-2 0,0-1 16,3 1 0,5 0 0,2-3 0,5 0 0,0 0 15,5-2 0,3-1 0,-1 1 0,4-1 0,4-2 0,0 0 16,0 0 0,2 0 0,3 0 0,3 0 16,-1 0 0,1 0 0,2 0 0,0 0 0,2 0 15,1 0 0,2 0 0,0 3 0,0-3 0,0 0 0,0 0 16,0 0 0,0 0 0,0 0 0,0 0 16,0 0 0,0 0 0,0 0 0,2 0 0,3 0 0,3 2 15,-1 1 0,3 0 0,3-1 0,2 1 0,0-3 16,0 0 0,2 0 0,0 2 0,3-2 0,3 3 15,-1-3 0,1 0 0,4 0 0,3 2 0,0 1 16,-1 2 0,4 0 0,2 0 0,2 1 0,0-1 16,-2 2 0,0 4 0,0-1 0,-3-2 0,1-1 15,-1 1 0,0-5 0,-4-3 0</inkml:trace>
  <inkml:trace contextRef="#ctx0" brushRef="#br0">5704 12230 0,'3'0'0,"-1"0"0,1 0 0,-1 0 0,1 0 0,-1-2 16,1-1 0,-1 1 0,1-1 0,-1 0 0,1 3 15,-1-2 0,1 2 0,-1-3 0,1 3 0,-1-2 16,0 2 0,-2 0 0,3-3 0,-1 3 0,-2 0 15,3 0 0,-1 0 0,-2 0 0,3 0 0,-3 0 0,2 0 16,-2 0 0,3-2 0,-1 2 0,-2 0 16,3-3 0,-1 3 0,1 0 0,-1 0 0,1-3 15,-1 3 0,1 0 0,-1 0 0,1 0 0,-1 0 16,1 0 0,-1 0 0,1 0 0,-1 0 0,1 0 0,-1 0 16,1 0 0,-1 0 0,3 0 0,-2 0 0,2 0 15,0 0 0,-3 0 0,3 0 0,0 0 16,0 0 0,0 0 0,2 0 0,-2-2 0,0 2 0,0 0 15,3-3 0,-3 3 0,2 0 0,1-2 0,-3 2 16,2 0 0,1 0 0,-3 0 0,2 0 0,1 0 16,-1 0 0,1 0 0,-1 0 0,0 0 0,1 0 15,-1 0 0,1 0 0,-1 0 0,1 0 0,-1 0 16,1 0 0,-3 0 0,2 0 0,1 0 0,-3 0 16,2 0 0,-2 0 0,3 0 0,-3 0 0,-1 0 15,4 0 0,-6 2 0,3-2 0,0 3 0,0-3 16,0 0 0,-2 2 0,2-2 0,-3 3 0,1-3 0,2 0 15,-3 3 0,1-3 0,-1 2 0,1-2 16,-1 0 0,1 3 0,-3-3 0,0 0 0,2 0 16,-2 0 0,0 0 0,0 0 0,0 0 0,0 0 0,0 0 15,0 0 0,0 0 0,0 0 0,0 0 0,0 0 16,0 0 0,0 0 0,0 0 0,0 0 0,0 0 16,0 0 0,0 0 0,0 2 0,0-2 0,0 0 15,0 0 0,0 0 0,0 0 0,0 0 0,0 0 16,0 0 0,0 0 0,-2 3 0,-1-3 0,1 0 15,-3 2 0,0 1 0,0 0 0,0-1 0,0 1 16,0-1 0,0 3 0,-3 1 0,1-1 0,-1 0 16,1 0 0,0 0 0,-1 0 0,1 0 0,-3 0 0,2 1 15,-2-1 0,0 2 0,0 1 0,0-3 0,0 3 16,-2 0 0,2-1 0,-2 4 0,-1-4 16,1 4 0,-1-1 0,1 3 0,-1-3 0,1 0 0,-1 3 15,1 0 0,0 0 0,-1 0 0,1-1 0,-1 1 16,1-2 0,-1-1 0,1 0 0,2 0 0,0 3 15,0-5 0,-2 2 0,2 0 0,2-2 0,1 0 16,-1-1 0,1 1 0,-1-3 0,1 0 0,2 1 16,0-1 0,0-3 0,0 1 0,2-1 0,1-2 15,-1 0 0,1 3 0,0 0 0,2-3 0,-3 2 16,3-2 0,0 0 0,0 0 0,0 0 0,0 0 16,0 0 0,0 0 0,0 0 0,0 0 0,0 0 15,0 0 0,0 0 0,0 0 0,0 0 0,0 0 16,0 0 0,0 0 0,0 0 0,0 0 0,0 0 15,0 3 0,3-1 0,4 1 0,-2-1 0,2 1 0,-2 0 16,3-1 0,-1 1 0,1-3 0,-1 2 0,1-2 16,-3 0 0,2 0 0,1 0 0,-1 0 0,1 0 15,-1 0 0,1 3 0,-1-3 0,0 0 0,1 0 16,-1 0 0,3 0 0,0 0 0,0 0 0,0 0 16,0 0 0,3 0 0,-1 0 0,0 0 0,-2 0 15,3 0 0,-3 0 0,2 0 0,-2 0 0,3 0 16,-3 0 0,0 0 0,2-3 0,0 3 0,-2 0 15,3-2 0,-3-1 0,0 1 0,2-1 0,-2 3 0,0 0 16,0 0 0,0-3 0,0 1 0,-3-1 16,1 3 0,-1 0 0,1 0 0,-3 0 0,0-2 15,0-1 0,-3 1 0,3 2 0,-2 0 0,-1-3 0,1 3 16,-1 0 0,1 0 0,-1 0 0,1 0 0,-1 0 16,-2 0 0,3 0 0,-3 0 0,0 0 0,0 0 15,2 0 0,-2 0 0,0 0 0,0 0 0,0 0 16,0 0 0,0 0 0,0 0 0,0 0 0,0 0 15,0 3 0,0-1 0,0 1 0,0-3 0,0 0 16</inkml:trace>
  <inkml:trace contextRef="#ctx0" brushRef="#br0">6438 11630 0,'0'-8'0,"0"0"0,0 6 0,0-1 0,0 1 16,0-1 0,0 0 0,0 1 0,0-1 15,0 1 0,0-1 0,0 3 0,0 0 0,0-2 0,0 2 16,0 0 0,-2-3 0,2 3 0,0 0 0,0 0 16,0 0 0,0 0 0,0 0 0,0 0 0,0 0 15,0 0 0,0 0 0,0 0 0,0 0 0,-3 0 16,3 0 0,0 0 0,0 5 0,0-2 0,0 2 16,0 0 0,0-2 0,0 2 0,0 0 0,0 0 15,0 0 0,0 0 0,0 0 0,0 1 0,0-1 16,0 2 0,0 1 0,0 0 0,0-1 0,0 1 15,0 0 0,0 0 0,0 2 0,3-2 0,-3 2 0,0 0 16,0 0 0,0 1 0,0-1 0,0 3 0,0 0 16,0-1 0,0 1 0,0 3 0,0-1 0,0 3 15,0 2 0,0 1 0,0 0 0,0-1 0,0 3 16,0 0 0,-3 0 0,-2 3 0,3 0 0,-1-3 16,-2 2 0,0 1 0,3-3 0,-3 0 0,3 0 15,-3 1 0,0-4 0,2 1 0,-2-1 0,3-2 16,-1 0 0,-2 0 0,3-3 0,-1 3 0,1-2 15,-1-1 0,1 1 0,-1-1 0,1 0 0,2-2 0,-3 0 16,1 0 0,2 0 0,-3 0 0,1-3 16,2 0 0,-3 0 0,3 1 0,-2-4 0,-1 4 15,3-4 0,-2 1 0,2-3 0,-3 0 0,3 0 0,0-2 16,-2-3 0,2 3 0,0 2 0,0-5 16,0 0 0,-3 0 0,3 0 0,0 0 0,-2 0 15,2 0 0,0 0 0,0 0 0,0 0 0,0 0 0,-3 0 16,3 0 0,0 0 0,0 0 0,-2 0 0,2 0 15,0 0 0,-3-3 0,1 1 0,2-4 0,0-1 16,-3-1 0,3 3 0,0-3 0,0 0 0,0 1 16,0-3 0,0-1 0,0-2 0,0 1 0,0-1 15,0-3 0,3 1 0,-1 0 0,3-1 0,0 1 16,3-1 0,-1 1 0,-2 0 0,3 2 0,-1-3 16,-2 3 0,3 1 0,-1-1 0,1 0 0,-1 0 15,0 0 0,1 0 0,-1 1 0,1 1 0,-1 1 0,1 0 16,-1 0 0,1-1 0,-1 1 0,-2 0 0,0 2 15,0 3 0,0 0 0,0 2 0,-2 1 16,2-1 0,-3 1 0,3-1 0,0 0 0,-2 1 0,1 2 16,-1 0 0,2 0 0,0 0 0,-3 0 0,3 0 15,-2 0 0,2 0 0,0 0 0,-3 0 0,3 0 16,0 0 0,0 0 0,0 2 0,0 1 0,0 0 16,0 2 0,0 0 0,3-3 0,-3 1 0,0 0 15,0 2 0,0-3 0,-1 1 0,-1 2 0,2-3 16,-3 4 0,1-4 0,2 3 0,-3 0 0,3 1 15,-2-1 0,-1-3 0,1 3 0,-1 1 0,1-1 16,-1 0 0,1 0 0,-3 0 0,2 0 0,-2 0 0,0 0 16,0 3 0,0 0 0,0 2 0,0 0 0,0 1 15,0-1 0,0 3 0,0-3 0,0 0 0,0 3 16,0 0 0,0-3 0,0 3 0,-2-5 0,-1 2 16,1 3 0,-1 0 0,-2 0 0,3-1 0,-3 1 15,2 0 0,1 0 0,-3 0 0,2 0 0,-2-1 16,3 1 0,-1 0 0,1 0 0,0-5 0,-1-1 15,1 1 0,-1 0 0,3-1 0,-2 1 0,2-3 16,-3 0 0,3 0 0,0 1 0,0-4 0,-2-2 16,2 3 0,0-3 0,0 0 0,0 2 0,0-2 15,0 0 0,0 0 0,0 0 0,0 0 0,0 0 16,0 0 0,0 0 0,0 0 0,0 0 0,0 0 0,0 0 16,0 0 0,0 0 0,0 0 0,0 0 0,0 0 15,0 3 0,0-1 0,-3 1 0,3 2 16,-2 0 0,2-5 0,0 5 0,-3-2 0,3-3 0,0 0 15,-2 0 0</inkml:trace>
  <inkml:trace contextRef="#ctx0" brushRef="#br0">6832 12279 0,'-3'-8'0,"3"3"15,0 0 0,0 0 0,0 0 0,0 2 0,0-2 16,0-3 0,0 3 0,0-2 0,0 4 0,0-2 0,0-3 16,0 3 0,0 0 0,0 2 0,0-2 0,0 3 15,0-1 0,0 1 0,-2-1 0,2 0 0,0 1 16,-3-1 0,1 1 0,2-1 0,0 1 0,-3-1 15,3 0 0,0 3 0,-2 0 0,2-2 0,0 2 16,0 0 0,0 0 0,0 0 0,0 0 0,0 0 16,-3 0 0,3 0 0,0 0 0,0 0 0,0 0 15,0 0 0,0 0 0,0 0 0,0 0 0,0 0 16,0 0 0,0 0 0,0 0 0,0 0 0,0 0 0,0 0 16,0 0 0,0 0 0,0 0 0,0 0 0,0 0 15,0 0 0,0 0 0,0 0 0,0 0 16,0 0 0,0 0 0,0 2 0,0 1 0,0 2 0,3-2 15,-3-1 0,0 3 0,0 1 0,2-4 0,-2 3 16,0 0 0,3 0 0,-3 1 0,0-1 0,0 2 16,0 1 0,0 2 0,0 1 0,0-1 0,0 0 15,0 0 0,0 1 0,0-1 0,0 0 0,0-2 16,0 5 0,0-3 0,0 0 0,0 3 0,0 0 16,-3-3 0,1 3 0,-1 0 0,3 0 0,-2 0 15,-1-1 0,1-1 0,2-1 0,-3 3 0,1-5 16,2 2 0,-3-3 0,3 1 0,0 0 0,-2 0 15,2-1 0,0 1 0,-3-3 0,3 0 0,0 0 16,0 1 0,0-1 0,0 0 0,-2 0 0,2-3 16,0-2 0,0 0 0,0 3 0,0-3 0,0 0 0,0 0 15,0 3 0,0-3 0,0 0 0,0 0 0,0 0 16,0 0 0,0 0 0,0 0 0,0 0 0,0 0 16,0 2 0,0-2 0,0 0 0,0 0 0,0 0 15,0 0 0,0 0 0,0 0 0,0 0 0,0 0 16,0 0 0,0 0 0,0 0 0,0 0 0,0 0 15,0 0 0,0 0 0,0 0 0,0 0 0,0 0 16,0-2 0,0-1 0,2-5 0,3 3 0,-2-2 16,2-4 0,-3-2 0</inkml:trace>
  <inkml:trace contextRef="#ctx0" brushRef="#br0">6667 11889 0,'-5'5'0,"0"-5"0,3 0 16,-1 0 0,3 0 0,-2 0 0,2 0 0,0 0 15,0 0 0,0 0 0,0 0 0,0 0 0,0 0 16,0 0 0,0 0 0,0 0 0,0 0 0,0 0 16,0 0 0,0 0 0,0 0 0,0-3 0,0 3 0,0-2 15,2 2 0,1-3 0,-1 1 0,1 2 16,-1-3 0,1 1 0,2 2 0,2-3 0,1 1 15,-1-1 0,1 0 0,-1 1 0,1-1 0,2 1 0,0-1 16,-1 1 0,4-1 0,-3 0 0,0 1 0,2-1 16,-2 1 0,0-1 0,0 1 0,0 2 15,0 0 0,0 0 0,0 0 0,0 0 0,-3 0 0,1 0 16,2 0 0,-3 0 0,1 0 0,-1 0 0,1 0 16,-1 0 0,1 0 0,-1 0 0,1 0 0,-1 0 15,0 0 0,1 0 0,-3 0 0,2 2 0,-2 1 16,0-3 0,-2 0 0,2 2 0,0-2 0,-3 0 15,1 0 0,-1 0 0,1 0 0,-1 0 0,1 0 16,-1 0 0,1 0 0,-3 0 0,2 0 0,-2 3 16,0-3 0,0 0 0,0 0 0,0 0 0,0 0 15,0 0 0,0 0 0,0 0 0,0 0 0,0 0 0,0 0 16,0 0 0,0 0 0,0 0 0,0 0 0,0 0 16,0 0 0,0 0 0,0 0 0,0 0 0,0 0 15,-2 0 0,-1 0 0,-2 0 0,3 0 0,-1 0 16,-2 0 0,0 0 0,0 0 0,0 0 0,0 0 15,0 0 0,-2 0 0,-1 0 0,1 0 0,-1 0 16,1 0 0,-3 0 0,0 0 0,0 0 0,-2 0 16,2 0 0,-3 0 0,1 0 0,-1-3 0,3 3 15,-2 0 0,0 0 0,2-2 0,0 2 0,0 0 0,0 0 16,2-3 0,-2 3 0,3 0 0,-1 0 16,1 0 0,-1 0 0,1 0 0,2 0 0,0 0 15,0 0 0,0 0 0,0 0 0,0 0 0,3 0 0,-1 0 16,-2 0 0,3 0 0,2 3 0,-3-3 15,1 0 0,2 0 0,0 2 0,0 1 0,-3-1 0,3 1 16,0 0 0,0 2 0,0-3 0,0 1 0,0-1 16,0 1 0,0 2 0,0 0 0,0 0 0,0 0 15,0 1 0,0-1 0,0 0 0,3 3 0,-1-1 16,1-2 0,-1-2 0,-2 0 0</inkml:trace>
  <inkml:trace contextRef="#ctx0" brushRef="#br0">6807 12384 0,'-5'5'0,"2"-2"0,3-3 0,0 0 0,0 0 0,0 3 15,0-3 0,0 0 0,0 0 0,0 0 0,0 2 16,0-2 0,0 3 0,0-3 0,0 2 0,0-2 15,0 3 0,0-1 0,0 1 0,0 0 0,0 2 16,0-3 0,0 3 0,0-2 0,0 2 0,0-5 16,0 3 0,0 2 0,0 0 0,-2 0 0,2 0 15,0 0 0,-3 3 0,3 0 0,-2-1 0,2 1 16,-3 0 0,1-1 0,-1 1 0,3 0 0,-2 0 16,2-1 0,-3 1 0,1 0 0,2-1 0,-3 1 15,3 0 0,-2-1 0,2 1 0,-3 0 0,3 0 16,0-3 0,-2 0 0,2 0 0,0 0 0,-3 0 15,3 0 0,0-2 0,-2 0 0,2-1 0,0 1 0,0-1 16,-3 1 0,3-3 0,0 2 0,-2-2 0,2 3 16,0-3 0,0 2 0,0-2 0,-3 0 0,3 0 15,-2 3 0,2-3 0,0 0 0,0 0 0,0 0 16,0 0 0,-3 3 0,3-3 0,0 0 0,0 0 16,-2 0 0,2 0 0,-3 0 0,3 0 0,-2 0 15,2 0 0,0 0 0,-3 0 0,3 0 0,-2 0 16,2 0 0,0 0 0,-2 0 0,2 0 0,0 0 0,-3 0 15,3 0 0,-2 0 0,2 0 0,0 0 0,-3 0 16,1 0 0,2 0 0,-3 0 0,3 0 16,0 0 0,0 0 0,-2 0 0,2 0 0,0-3 15,0 0 0,0 1 0,0-1 0,0 1 0,0-1 0,0-2 16</inkml:trace>
  <inkml:trace contextRef="#ctx0" brushRef="#br0">436 13550 0,'5'2'0,"-3"-2"0,0 0 0,3 0 0,-5 0 16,0 0 0,0 0 0,3 0 0,-3 0 0,0-2 15,0 2 0,0-3 0,0 3 0,0 0 0,0 0 16,0-3 0,0 3 0,0 0 0,0 0 0,0 0 16,0 0 0,0 0 0,0 0 0,0-2 0,-3 2 15,3-3 0,-5 3 0,3 0 0,0 0 0,2 0 16,0 0 0,-3 0 0,3 0 0,0 0 0,0 0 16,0 0 0,0 0 0,0 0 0,0 0 0,0 0 15,0 0 0,0 0 0,0 0 0,0 0 0,0 0 0,0 0 16,0 0 0,0 0 0,0 0 0,3 0 0,-1 0 15,5 0 0,-4 3 0,4-1 0,1 1 0,-1 0 16,3-3 0,-7 2 0,4 1 0,1-1 0,-1 3 16,3-2 0,0-3 0,0 3 0,2-1 0,-4-2 15,2 0 0,-3 3 0,-2-3 0,0 0 0,-2 0 16,2 0 0,0 0 0,2 0 0,-7 0 0,3 0 16,4 0 0,3 0 0,-2 0 0,2 0 0,-3 0 0,3 0 15,2 0 0,-4 0 0,2 0 0,0 0 16,0 0 0,0 0 0,0 0 0,2 0 0,-4 0 15,4 0 0,-2 0 0,0 0 0,2 0 0,-2 0 0,3 0 16,-3 0 0,0 0 0,0 0 0,5 0 0,-8 0 16,3 0 0,0 0 0,2 0 0,-2 0 15,0 2 0,0-2 0,0 3 0,0-3 0,0 0 0,0 0 16,-2 0 0,-1 0 0,0 0 0,1 2 0,-1-2 16,1 0 0,-1 0 0,1 3 0,-1 0 0,1-3 15,-1 0 0,1 2 0,-1-2 0,1 0 0,-1 3 16,1-3 0,-1 0 0,-2 0 0,2 0 0,1 0 15,-3 2 0,0 1 0,2-3 0,-2 0 0,3 0 16,-3 0 0,0 0 0,0 0 0,2 0 0,-2 0 16,0 0 0,0 0 0,0 0 0,0 0 0,0 0 15,0 0 0,3 0 0,-4 0 0,1 0 0,0 0 0,0 0 16,0 0 0,0 0 0,0 0 0,-2 0 0,-1 0 16,1 0 0,2 2 0,-3-2 0,1 0 0,-1 0 15,1 0 0,-1 0 0,1 0 0,-3 0 0,0 0 16,0 0 0,2 0 0,-2 0 0,0 0 0,0 0 15,0 0 0,3 0 0,-3 0 0,0 0 0,0 0 16,0 0 0,0 0 0,0 0 0,0 0 0,0 0 16,0 0 0,0 5 0,0-2 0,0 2 0,0 0 0,-3 0 15,-2 1 0,0-1 0,0-5 0</inkml:trace>
  <inkml:trace contextRef="#ctx0" brushRef="#br0">1717 13521 0,'-5'0'0,"0"0"0,5 0 0,-2 0 0,2 0 0,0 0 16,-3 0 0,3 0 0,0 0 0,0 0 0,0 0 15,-2 0 0,2 0 0,0 0 0,0 0 0,0 0 16,0 0 0,0 0 0,0 0 0,0 0 0,0 0 15,0 0 0,0 0 0,0 0 0,0 0 0,0 0 16,0 0 0,0 0 0,0 0 0,0 0 0,0 0 16,0 0 0,0 0 0,0 0 0,0-2 0,0 2 15,0 0 0,0 0 0,0 0 0,0-3 0,0 1 16,0 2 0,0 0 0,2 0 0,1-3 0,-1 1 0,1-1 16,-1 3 0,1 0 0,-1 0 0,1-3 0,2 1 15,-3-1 0,3 1 0,-2-1 0,-1 1 16,3-1 0,-2 3 0,-1 0 0,3-3 0,-2 3 0,2-2 15,-3-1 0,1 3 0,1-2 0,-1 2 0,-1-3 16,1 1 0,-1 2 0,3 0 0,-2 0 0,2-3 16,-3 3 0,1-3 0,2 3 0,-3 0 0,1 0 15,2-2 0,-3 2 0,1 0 0,-1 0 0,1-3 0,2 3 16,-3 0 0,1 0 0,-1 0 0,3 0 16,-2 0 0,2 0 0,-3 0 0,1 0 0,-1 0 15,3 0 0,-2 0 0,-1 0 0,3 0 0,-2 0 0,-1 0 16,3 0 0,0 0 0,0 0 0,0 0 0,0-2 15,-3 2 0,3-3 0,0 3 0,0 0 16,0-2 0,0 2 0,-2 0 0,2-3 0,0 3 0,0 0 16,0 0 0,0-3 0,2 3 0,-4-2 0,4 2 15,-2 0 0,0 0 0,0-3 0,-3 3 0,3 0 16,0 0 0,0 0 0,0 0 0,0 0 0,0 0 16,0 0 0,-2 0 0,2 0 0,0 0 0,-3 0 15,3 0 0,-2 0 0,-1 0 0,3 0 0,-2 0 16,-1 0 0,1 0 0,2 0 0,-3 0 0,3 0 15,-2 0 0,-1 0 0,3 0 0,0 0 0,-2 0 16,2 0 0,-3 0 0,3 0 0,-3 0 0,1 0 0,2 0 16,-3 0 0,1 0 0,-1 0 0,1 0 0,2 0 15,-3 0 0,3 0 0,-2 0 0,2 0 16,-3 0 0,1 0 0,2 0 0,-3 3 0,1-3 0,2 0 16,-3 2 0,1-2 0,2 0 0,0 0 0,-3 0 15,1 0 0,-1 0 0,3 3 0,-2-3 0,-1 0 16,1 0 0,-1 0 0,1 0 0,2 0 0,-3 0 15,0 0 0,1 0 0,2 0 0,-3 0 0,1 0 16,2 0 0,0 0 0,-3 0 0,3 0 0,-2 3 16,2-3 0,0 0 0,0 0 0,-3 0 0,3 0 15,-2 0 0,2 0 0,-3 2 0,3-2 0,-2 0 16,-1 0 0,3 0 0,-2 3 0,2-3 0,0 0 0,0 0 16,0 0 0,-1 0 0,1 0 0,0 0 0,3 0 15,-3 0 0,-3 0 0,3 0 0,0 0 0,0 0 16,0 0 0,0 0 0,-2 0 0,2 0 0,0 0 15,0 0 0,-3 0 0,3 0 0,3 0 0,-3 0 16,0 0 0,0 0 0,2 0 0,-2 0 0,0 0 16,2 0 0,-2 0 0,0 0 0,3 0 0,-1 0 15,1 0 0,-1 0 0,1 0 0,-1 0 0,1 0 16,-1 0 0,1 0 0,-1 0 0,1 0 0,-1 0 16,0 0 0,1 0 0,-1 0 0,1 0 0,-1 0 15,-2 0 0,3 0 0,-3 0 0,2 0 0,-2 0 16,3 0 0,-3 0 0,0 0 0,0 0 0,0 0 0,0 0 15,-3 0 0,3 0 0,-3 0 0,1 0 16,2 0 0,-3 0 0,1 0 0,-1-3 0,1 3 16,-1 0 0,1 0 0,-1 0 0,1 0 0,-1 0 0,1 0 15,-3-2 0,0 2 0,2-3 0,1 3 0,-3 0 16,2 0 0,-2 0 0,0 0 0,3 0 0,-3 0 16,0 0 0,0 0 0,0 0 0,0 0 0,0 0 15,0 0 0,0 0 0,0 0 0,0 0 0,2 0 16,-2 0 0,0 0 0,0 0 0,0 0 0,3 0 15,-3 0 0,0 0 0,0 0 0,0 0 0,0 0 16,0 0 0,2 0 0,-2 0 0,3 0 0,-3 0 0,0 0 16,0 3 0,0 2 0,0 0 0,0 3 0,0 2 15,-5 0 0,-3-2 0</inkml:trace>
  <inkml:trace contextRef="#ctx0" brushRef="#br0">455 14766 0,'-2'5'0,"2"0"0,0-5 0,0 0 15,0 0 0,0 0 0,0 0 0,0 0 0,0 0 16,0 0 0,0 0 0,0 0 0,0 0 0,0 0 0,0 0 15,0 0 0,0 0 0,0 3 0,0-3 0,0 0 16,0 0 0,0 0 0,0 0 0,0 0 16,0 0 0,0 0 0,0 0 0,0 0 0,-8 0 0,6 3 15,-3-1 0,3-2 0,-8 3 0,0-1 16,-3 1 0,8-3 0,-7 2 0,7-2 0,-5 0 16,2 0 0,1 0 0</inkml:trace>
  <inkml:trace contextRef="#ctx0" brushRef="#br0">493 14302 0,'10'-3'15,"-8"0"0,1 3 0,-1 0 0,1-2 0,-1 2 16,6 0 0,-3-3 0,2 3 0,-4 0 0,-1 0 0,6-2 15,-1-1 0,-5 3 0,1 0 0,-1 0 16,1 0 0,4 0 0,-4 0 0,-1 0 0,1 0 16,-1 0 0,3 0 0,-2 0 0,-3 0 0,2 0 0,1-2 15,-3 2 0,0 0 0,0 0 0,2 0 0,-2 0 16,3 0 0,2 0 0,-3 0 0,-2 0 0,0 0 16,0 0 0,0-3 0,3 3 0,-1 0 0,-2 0 15,0 0 0,0 0 0,0 0 0,0 0 0,0 0 16,0 0 0,-2 0 0,-1 0 0,3 0 0,0 0 15,0 0 0,0 0 0,0 0 0,0 0 0,0 0 16,0 0 0,0 0 0,0 0 0,3 0 0,-1 0 16,-2 0 0,0 0 0,3 0 0,-3 0 0,2 0 0,-2 0 15,5 0 0,-2 0 0,-3 0 0,2 0 16,1 0 0,-3 0 0,2 0 0,-2 0 0,3 0 16,2 0 0,-5 0 0,2 0 0,-2 0 0,3 0 0,-1 0 15,1 0 0,-3 0 0,2 0 0,3 0 0,-5 0 16,0 0 0,0 0 0,3 0 0,-1 0 0,0 0 15,1 0 0,-1 0 0,3 3 0,-5-3 0,3 0 16,-3 0 0,2 0 0,1 0 0,-1 0 0,1 0 16,2 0 0,-5 0 0,2 0 0,1 0 0,-1 0 15,1 2 0,-1 1 0,3-3 0,-5 0 0,3 0 16,-1 0 0,1 5 0,-1-5 0,1 0 0,2 0 16,-5 2 0,0-2 0,2 6 0,1-6 0,-1 0 0,1 0 15,-1 0 0,3 0 0,-5 0 0,3 0 16,-1 0 0,1 0 0,-1 2 0,1-2 0,2 0 15,-3 3 0,3-1 0,-2 1 0,1-1 0,-1 1 0,-1-3 16,3 3 0,-2-3 0,2 2 0,-3-2 0,1 0 16,2 3 0,2-3 0,-7 0 0,5 2 15,0-2 0,3 0 0,-8 3 0,5-3 0,0 0 0,2 0 16,-4 0 0,-1 0 0,3 0 0,3 0 0,-6 0 16,3 0 0,0 0 0,0 0 0,2 2 0,-2-2 15,0 0 0,3 0 0,-3 0 0,2 0 0,1 0 16,-3 0 0,2 0 0,-2 0 0,3 0 0,-3 0 0,0 0 15,2 0 0,1 0 0,-3 0 0,0 0 16,0 0 0,-1 0 0,4 0 0,-3 0 0,0 0 16,0 0 0,0 0 0,0 6 0,2-6 0,-2 0 0,0 0 15,0 0 0,3 0 0,-1 0 0,-2 0 0,3 0 16,-3 0 0,2 0 0,1 0 0,-3 0 0,-1 0 16,4 0 0,-1 0 0,-2 0 0,3 0 0,-1 0 15,1 0 0,-3 0 0,2 0 0,-2 0 0,3 0 16,-1 0 0,1 0 0,-1 0 0,-2 0 0,3 0 15,-1 0 0,-2 0 0,0 0 0,2 0 0,1 0 16,-1 0 0,1 0 0,-3 0 0,2-3 0,1 0 16,-1 1 0,1 2 0,-3 0 0,2 0 0,1 0 0,-1 0 15,0 0 0,-2-3 0,3 3 0,-1-2 16,-2 2 0,3 0 0,-1-3 0,1 1 0,-1 2 16,1 0 0,-3-3 0,2 3 0,1-3 0,-3 1 0,2-1 15,1 1 0,-1-1 0,0 3 0,1-2 0,-1-1 16,1 3 0,-1-3 0,3 3 0,-2 0 0,-1 0 15,1-2 0,-1 2 0,1-3 0,-1 3 0,1-2 16,-1 2 0,3-3 0,-3 1 0,1-1 0,-1 1 0,1 2 16,-1-3 0,1 3 0,-1-3 0,1 3 15,-1 0 0,1 0 0,-1-2 0,1 2 0,-1 0 16,0 0 0,1 0 0,-1 0 0,1-3 0,-1 3 0,1-2 16,-1 2 0,1 0 0,-1 0 0,1 0 0,-3-3 15,2 3 0,-2 0 0,3 0 0,-3 0 16,2 0 0,-2 0 0,0 0 0,0 0 0,2-2 0,1 2 15,-1 0 0,-2-3 0,0 3 0,3 0 0,-1 0 16,1 0 0,-1 0 0,-2 0 0,0 0 0,3 0 16,-1 0 0,1 0 0,-1-3 0,0 3 0,3 0 15,-2 0 0,-1 0 0,1 0 0,2 0 0,-3 0 16,1 0 0,-1 0 0,1 0 0,-1 0 0,1 0 16,-1 0 0,0 0 0,1 0 0,2 0 0,-3 0 15,1 0 0,-1 3 0,1-3 0,2 0 0,0 0 16,-3 0 0,1 0 0,2 3 0,0-3 0,-1 0 0,-1 0 15,-1 0 0,1 2 0,-1 1 0,3-3 16,-2 0 0,-1 0 0,1 0 0,2 0 0,0 2 0,0 1 16,-3-3 0,1 2 0,1-2 0,1 0 0,-2 3 15,-1-3 0,3 3 0,-2-3 0,2 2 0,0-2 16,0 0 0,0 3 0,0-1 0,-1 1 0,1-1 16,0 1 0,3-3 0,-3 0 0,0 2 0,0-2 15,0 3 0,2-3 0,-2 0 0,0 3 0,0-3 16,0 2 0,2-2 0,-2 0 0,0 0 0,0 0 15,0 3 0,0-3 0,0 0 0,0 0 0,0 0 16,0 0 0,0 0 0,0 2 0,0 1 0,0-3 0,0 2 16,0-2 0,0 0 0,0 0 0,0 0 0,0 0 15,-1 3 0,1-3 0,0 0 0,0 3 16,0-3 0,0 0 0,0 0 0,0 0 0,0 0 0,5 0 16,-3 0 0,1 0 0,-1 0 0,1 0 0,2 0 15,-3 0 0,-2 0 0,3 0 0,-3 0 0,2 0 16,0 0 0,1 0 0,-1 0 0,1 0 0,-3 0 15,2-3 0,-2 3 0,3 0 0,-1 0 0,-2 0 0,2 0 16,-2 0 0,0 0 0,3 0 0,-3 0 16,0 0 0,2 0 0,-2 0 0,3 0 0,-1 0 15,-2 0 0,2 0 0,1 0 0,-1 0 0,1 0 0,-1 0 16,1 0 0,2 0 0,-3 0 0,3 0 0,-3 0 16,3 0 0,-2 0 0,-3 0 0,2 0 0,-2 0 15,3 3 0,-4-3 0,1 0 0,0 0 0,3 0 16,-3 0 0,0 2 0,0-2 0,0 0 0,0 5 15,0-5 0,-1 0 0,1 3 0,0-1 0,0-2 16,0 3 0,-2-3 0,2 0 0,-3 3 0,1-3 16,-1 0 0,1 0 0,-1 0 0,1 2 0,-1 1 15,0-1 0,1 1 0,2-3 0,-3 0 0,1 0 16,-1 0 0,1 0 0,-1 0 0,1 0 0,-1 0 16,1 0 0,-1 0 0,3 0 0,0 0 0,0 0 15,0 0 0,-3 0 0,1 0 0,-1 0 0,1 0 0,-1 0 16,1 0 0,-1 0 0,3 0 0,-2 0 0,-1 0 15,1 0 0,-1 0 0,0 0 0,1 0 16,-1 0 0,1 0 0,-1 0 0,1 0 0,-1 0 0,1 0 16,-1 0 0,1 0 0,-1 0 0,1 0 0,-1 0 15,1 0 0,-1 0 0,0 0 0,1 0 0,-1 0 16,1 0 0,-1 0 0,1 0 0,-1 0 0,1 0 16,-1 0 0,1 0 0,-1 0 0,1 0 0,-1 0 0,1 0 15,-1 0 0,0-3 0,1 3 0,2 0 16,0-2 0,-3 2 0,3 0 0,0-3 0,0 3 15,3 0 0,-1 0 0,0 0 0,1 0 0,-3 0 0,0 0 16,0-2 0,0 2 0,0-3 0,-3 0 0,3 1 16,0 2 0,-2 0 0,1 0 0,1 0 0,0 0 15,-2 0 0,2 0 0,-3 0 0,3-3 0,-2 3 16,-1 0 0,1-2 0,-1 2 0,1 0 0,-1 0 16,1 0 0,-1 0 0,0 0 0,1 0 0,-1 0 15,1-3 0,-1 3 0,-2 0 0,3 0 0,-3 0 16,0 0 0,2 0 0,-2 0 0,0 0 0,0 0 15,3 0 0,-3 0 0,0 0 0,-1 0 0,-1 0 16,2 0 0,0 0 0,0 0 0,0 0 0,0 0 16,-3 0 0,3 0 0,3 0 0,-3-2 0,-3 2 15,3 0 0,-2 0 0,-1-3 0,3 3 0,-2 0 0,2 0 16,0 0 0,-3-3 0,3 3 0,-2-2 0,-1 2 16,3 0 0,-2 0 0,-1 0 0,1 0 15,-1 0 0,1 0 0,-1 0 0,0 0 0,1 0 0,-1 0 16,1 0 0,-1 0 0,1 0 0,-1 0 0,1 0 15,2 0 0,-3 0 0,1 0 0,-1-3 0,1 1 16,-1 2 0,1 0 0,-1 0 0,3 0 0,-2 0 16,2 0 0,0 0 0,-3 0 0,3 0 0,0 0 0,-2 0 15,-1 0 0,3 0 0,-2-3 0,2 3 16,-3 0 0,1 0 0,-1 0 0,1 0 0,2 0 16,-3 0 0,1 0 0,-1 0 0,3 0 0,-3 0 0,1 0 15,-1 0 0,1 0 0,-1 0 0,1 0 0,-3 0 16,2 0 0,-2 0 0,3 0 0,-1 0 0,-2 0 15,3 0 0,-3 0 0,0 0 0,2 0 0,-2 0 16,0 0 0,0 0 0,0 0 0,0 0 0,0 0 16,0 0 0,0 0 0,0 0 0,0 0 0,0 0 15,0 0 0,0 0 0,0 0 0,0 0 0,0 0 16,0 0 0,0 0 0,0 0 0,0 0 0,0 0 16,0 0 0,0 0 0,0 0 0,0 0 0,-5 0 15,0 0 0,0 0 0,-2 0 0,-5 0 0,-1 3 16,1-1 0,-3 3 0,-5 3 0,-3-3 0,1-2 15,-3-3 0,-2 0 0</inkml:trace>
  <inkml:trace contextRef="#ctx0" brushRef="#br0">8320 12040 0,'2'5'0,"1"-2"0,-1-3 0,1 0 16,-3 0 0,2 0 0,-2 0 0,3 0 0,-3 0 15,2 0 0,-2 0 0,3 0 0,-3 0 0,0-3 16,0 3 0,0 0 0,0-2 0,0-1 0,0 1 0,0 2 16,0-3 0,0 1 0,0-1 0,0 1 0,0-1 15,0 0 0,0 1 0,0-1 0,0 1 0,0-1 16,0 1 0,0-1 0,0 0 0,0 1 0,0-1 15,0-2 0,0 3 0,0-4 0,2 4 0,1-3 16,-1 2 0,1 1 0,-1-1 0,3 0 0,0 1 16,0-3 0,0 0 0,3 2 0,-3 1 0,0-4 15,-1 4 0,4-3 0,-1 2 0,1 1 0,-1-4 16,1 4 0,2-1 0,0-2 0,0 3 0,0-1 16,2 0 0,1-2 0,-1 3 0,3-1 0,0 1 15,0-1 0,0-2 0,0 0 0,0 2 0,0-2 16,-1 0 0,4 0 0,-1-3 0,1 3 0,-1 2 0,-2-4 15,2 2 0,-2-1 0,3 1 0,-3 3 16,2-3 0,-2-1 0,0 1 0,0 0 0,0 3 16,0-1 0,0 1 0,0-4 0,0 1 0,0 3 0,0-1 15,-1-2 0,-1 0 0,-1 2 0,1-2 0,-3 3 16,0-4 0,0 4 0,0-1 0,0 1 0,-3-1 16,0 3 0,1 0 0,-3-2 0,-3-1 0,1 3 15,-1 0 0,1 0 0,-1 0 0,1 0 0,-1 0 16,1 0 0,-3-3 0,0 3 0,0 0 0,0 0 15,0 0 0,0 0 0,0 0 0,0 0 0,0 0 16,0 0 0,0 3 0,0 2 0,0 0 0,0 0 16,-3 1 0,-2-1 0,0 0 0</inkml:trace>
  <inkml:trace contextRef="#ctx0" brushRef="#br0">10861 15244 0,'15'-8'0,"0"0"0,-3 0 15,3 1 0,-2-1 0,1 0 0,1 3 0,3-2 16,-1 1 0,6 1 0,-1 0 0,0 0 0,3 0 15,0 0 0,0 0 0,2-1 0,1 1 0,-1 0 0,3 0 16,-3 0 0,-2 2 0,5 1 0,-5-1 0,2 1 16,1-1 0,-3 1 0,0-1 0,-1 3 15,1 0 0,0 0 0,-2 0 0,-1-3 0,-2 3 0,-3-2 16,1 2 0,-1-3 0,1 3 0,-3-2 0,-3-1 16,-2 1 0,0-1 0,0 0 0,-3 1 15,-4 2 0,-1 0 0,1 0 0,-1-3 0,-2 3 0,0-2 16,-2 2 0,-3 0 0,-3 0 0,-4 0 0,-3 0 15,-2 0 0,-3 0 0,-5 0 0,-3 2 0,1 3 16,-3 3 0,-2 0 0,-3 5 0,3-6 0,-3 6 16,0-3 0,0 1 0,3-4 0,2 1 0,0 0 15,0 0 0,3-1 0,4 1 0,1-3 0,5 0 16,2 0 0,0 0 0,5 1 0,2-1 0,3-5 16,0 2 0,3 1 0,2-3 0,0 2 0,0-2 15,0 3 0,0-3 0,0 3 0,2-3 0,6 0 0,-1 0 16,1 0 0,2 0 0,2 0 0,3 0 0,2 0 15,1 0 0,-1 0 0,6 0 0,-1 0 0,1 0 16,-4 0 0,4 0 0,-3 0 0,0 0 0,-3-3 16,0 0 0,-2 1 0,0-1 0,-2 3 0,-3-2 15,0 2 0,-3 0 0,1 0 0,-1 0 0,-4 0 16,2 0 0,-3 0 0,1 0 0,-1 0 0,1 0 16,-1 0 0,-2 0 0,0 0 0,0 2 0,0 3 15,-5-2 0,0 2 0,0 0 0,-2 0 0,-1 1 0,-4-1 16,2 0 0,-3 3 0,1-1 0,-1 1 15,1 0 0,0-3 0,-1 0 0,1 0 0,-1 0 16,1 0 0,4 0 0,-2 1 0,3-4 0,-1 1 0,1-3 16,-1 0 0,1 2 0,2-2 0,0 0 15,0 0 0,0 0 0,3 0 0,-1 0 0,1 0 16,2 0 0,0 0 0,0-2 0,0-1 0,0 1 0,0-1 16,0 0 0,0 1 0,0-3 0,2 0 0,1 2 15,2 0 0,0-2 0,2 0 0,0 0 0,1 0 16,-1 2 0,1-2 0,-1 3 0,1-1 0,2 1 15,0-4 0,-3 4 0,3-1 0,0 1 0,-2-1 16,-1 1 0,1 2 0,-1-3 0,0 3 0,1 0 16,-1 0 0,1 0 0,-1 0 0,1 0 0,-3 0 15,0 0 0,0 0 0,-3 0 0,1 0 0,-1 0 16,1 0 0,2 0 0,0 0 0,-3 0 0,1 0 0,2 0 16,0 0 0,-3 0 0,1 0 0,-1 0 0,0 0 15,1 0 0,-3 0 0,0 0 0,0 0 16,0 0 0,2 0 0,-2 0 0,0 0 0,3 3 0,-3-3 15,0 0 0,0 0 0,0 0 0,0 0 0,0 0 16,0 0 0,0 0 0,0 0 0,0 0 16,0 0 0,0 0 0,0 0 0,-5-3 0</inkml:trace>
  <inkml:trace contextRef="#ctx0" brushRef="#br0">9343 11702 0,'5'0'0,"-3"0"16,1 0 0,-1 0 0,3 0 0,0 0 0,3-3 15,-1 0 0,0 1 0,1 2 0,2-3 0,0 1 0,0 2 16,2-3 0,3 1 0,0-1 0,0 0 0,0 1 16,0-1 0,0 1 0,2-1 0,1 1 0,-3-1 15,2-2 0,0 2 0,-2-2 0,0 0 0,3 3 16,-3-4 0,0 1 0,0 3 0,-3-1 0,0-2 16,3 2 0,-5 1 0,0-1 0,3 1 0,-3-1 15,0 1 0,0-1 0,0 0 0,-3 1 0,0-1 16,-2 1 0,0-1 0,-2 1 0,-1-1 0,1 3 15,-1 0 0,1-3 0,-1 3 0,-2 0 0,0 0 0,0 0 16,0 0 0,0 0 0,0 0 0,-2 0 16,-3-2 0,0-1 0,0 1 0</inkml:trace>
  <inkml:trace contextRef="#ctx0" brushRef="#br0">9718 11304 0,'0'-3'0,"0"1"0,0-1 0,0 0 15,0 1 0,0 2 0,0 0 0,0 0 0,0 0 0,0 0 16,0 0 0,0 5 0,0 0 0,0 0 16,0 3 0,0 2 0,0 3 0,0 0 0,0 5 15,0 0 0,0 2 0,-2 1 0,0-1 0,-3 1 0,2 2 16,-2 0 0,0 0 0,3 0 0,-3 0 0,2 1 15,-2-1 0,3 0 0,-3 0 0,0 0 0,0-2 16,2-1 0,1 1 0,-1-1 0,1 1 0,-1-3 16,1 0 0,2-3 0,-3 0 0,1 1 0,2-1 15,-3 1 0,3-1 0,-2 0 0,2-2 0,0 0 16,-3 0 0,3-3 0,0-2 0,0 0 0,0-1 16,-2-2 0,2 1 0,0-1 0,0 0 0,0-3 15,0 1 0,0-1 0,-3 1 0,3 0 0,0-1 16,0 1 0,0-1 0,0-2 0,0 0 0,0 3 15,0-1 0,0-2 0,0 0 0,0 3 0,3-3 16,2 0 0,0 0 0,0 0 0,2 0 0,1 0 0,-1 0 16,1 0 0,-1 0 0,1 0 0,-1-3 0,3 1 15,-3-1 0,3 1 0,0-1 0,0 1 16,0-1 0,-2 0 0,-1 1 0,3-3 0,-2 0 16,2 0 0,-3 2 0,1 0 0,-1 1 0,0-3 0,1 2 15,-1 1 0,1-1 0,-1 0 0,-2 1 0,-2-1 16,2 1 0,0-1 0,-3 1 0,1 2 0,-1-3 15,1 3 0,-1 0 0,1 0 0,-1 0 0,-2 0 16,0 0 0,0 0 0,3 0 0,-3 0 0,0 0 16,2 0 0,-2 0 0,0 3 0,0 2 0,0 0 15,0 0 0,0 0 0,0 3 0,0 0 0,0-3 16,0 2 0,0 1 0,0 0 0,0-1 0,0 1 0,0 2 16,-5 1 0,3 2 0,-3-1 0,0 1 0,0 0 15,0 0 0,0 0 0,0 0 0,-3-1 16,1 4 0,-1-3 0,1 2 0,0 0 0,-1-2 15,-2 3 0,0-4 0,0 1 0,-2 3 0,2-3 0,-3-1 16,3 1 0,-2 0 0,-1 0 0,4 0 0,-4 0 16,1-6 0,2 3 0,0-2 0,-3 2 0,3 1 15,0-1 0,0-2 0,0-1 0,-2 4 0,2-4 16,0 1 0,0 0 0,0-1 0,0-1 0,0-1 16,-2 0 0,4 0 0,-4 0 0,2 0 0,0-2 15,0 2 0,0 0 0,0 0 0,0-5 0,3 3 16,-3-3 0,2 0 0,1 0 0,-1 0 0,1 0 15,-1 0 0,3 0 0,1-3 0,-1-4 16,0-1 0</inkml:trace>
  <inkml:trace contextRef="#ctx0" brushRef="#br0">9417 12012 0,'8'-2'0,"-1"-1"0,1 0 0,-1 3 0,1 0 0,-1 0 16,1 0 0,-1 0 0,1 0 0,-1 0 0,0 0 15,1 0 0,-1 6 0,1-1 0,2 0 0,-3 0 16,3 0 0,-2 3 0,-1-1 0,1 1 0,-1 0 15,3 0 0,-2 2 0,-1 0 0,0 0 0,3 1 16,0-1 0,-2 0 0,2 0 0,0 1 0,0 2 16,0-3 0,0 3 0,0-3 0,-3 3 0,3 0 15,0-1 0,0-1 0,0 2 0,0-6 0,0 3 16,0 1 0,0-1 0,0-2 0,0-1 0,0 4 0,0-4 16,-1 1 0,-1 0 0,2-1 0,-3 1 15,3 0 0,-2 0 0,-1-1 0,3 1 0,-2-3 16,-1 0 0,1 0 0,-1 1 0,1-1 0,-1-3 0,0 3 15,1-2 0,-1-3 0,-2 2 0,3 1 0,-3-3 16,2 3 0,-2-3 0,0 2 0,0-2 0,0 3 16,-2-3 0,2 2 0,-3-2 0,3 3 0,-2-3 15,-1 0 0,3 0 0,-2 0 0,-1 2 0,1-2 16,-1 0 0,1 0 0,-3 0 0,0 0 0,0 0 16,2 0 0,-2 0 0,0 0 0,2 0 0,-2 0 15,0 0 0,3 0 0,-3 0 0,0 0 0,0 0 16,0 0 0,0 0 0,2 0 0,-2 0 0,0 0 0,0 0 15,0 0 0,0 0 0,0 0 0,0 0 16,0 0 0,0 3 0,3-3 0,-3 3 0,0-1 16,0 1 0,0-3 0,0 0 0,0 0 0,0 0 0</inkml:trace>
  <inkml:trace contextRef="#ctx0" brushRef="#br0">10363 11319 0,'3'-2'0,"-1"-1"16,1 0 0,-3 1 0,0-1 0,0 1 0,0 2 15,2 0 0,-2 0 0,0 0 0,0 0 0,0 5 0,0 0 16,0 3 0,0 2 0,0 3 0,0 0 0,-5 5 15,0 2 0,0 1 0,0-1 0,0 3 0,0 0 16,0 0 0,-2 1 0,-1-1 0,1 0 0,-1 0 16,-2 0 0,0 0 0,0 0 0,1 0 0,-1-2 15,0-1 0,0-2 0,0-2 0,2-1 0,1 1 16,-3-1 0,2-2 0,1 0 0,-1-1 0,3-4 16,0 0 0,0 0 0,0-1 0,5-2 0,-2-5 15,0 0 0,2 0 0,0 0 0,0 0 0</inkml:trace>
  <inkml:trace contextRef="#ctx0" brushRef="#br0">10278 11483 0,'3'0'0,"-1"0"0,1 0 0,-1 0 0,3 3 16,0 2 0,3 0 0,-1 0 0,1 0 0,-1 1 15,3-1 0,3 0 0,2 0 0,0 0 0,-1 0 16,1 0 0,-2 1 0,2-4 0,-3 3 0,3-2 16,-5-1 0,3 4 0,-1-6 0,-2 2 0,2-2 15,-2 3 0,0-3 0,0 0 0,0 0 0,0 0 16,0 0 0,-2 0 0,-1 0 0,0 0 0,1 0 16,-6 0 0,3 0 0,0 0 0,0 0 0,-2 0 0,-1 0 15,1 0 0,-1 0 0,1 0 0,-3-3 16,0 3 0,0 0 0,0 0 0,-5 0 0</inkml:trace>
  <inkml:trace contextRef="#ctx0" brushRef="#br0">10288 11776 0,'-5'5'15,"3"-2"0,2-3 0,0 0 0,0 0 0,0 0 0,0 0 16,2 0 0,3 0 0,3 0 0,-1 0 16,1 0 0,-1 0 0,1 0 0,-1 0 0,1 0 15,2-3 0,-3 1 0,3 2 0,-2-3 0,1 3 0,-1-3 16,2 3 0,-3 0 0,1-2 0,2 2 0,-3 0 16,1 0 0,-1 0 0,1 0 0,-1 0 0,-2 0 15,-2 0 0,2 0 0,-3 0 0,3 0 0,-2 0 16,-1 0 0,0 0 0,1 0 0,-1 0 0,-2 0 15,0 2 0,0 1 0</inkml:trace>
  <inkml:trace contextRef="#ctx0" brushRef="#br0">10236 12146 0,'15'0'0,"0"0"0,-3 0 15,3-3 0,0-2 0,0-3 0,0 3 0,0-3 16,0 3 0,2 0 0,-2 0 0,0 0 0,0 2 16,0 1 0,0-1 0,-2 1 0,-3-1 0,-1 0 15,1 1 0,0-1 0,0 3 0,-2-2 0,-1-1 16,1 3 0,-6 0 0,3 0 0,-2 0 0,-1 0 15,1-2 0,-3 2 0,0-3 0,0 3 0,0 0 16,0-3 0,0 3 0,-5-2 0</inkml:trace>
  <inkml:trace contextRef="#ctx0" brushRef="#br0">10465 11894 0,'3'8'0,"-1"-1"0,1 1 0,-3 0 15,2 2 0,-2 3 0,0 0 0,3 2 0,-3 1 16,0 4 0,0 1 0,0-1 0,0 1 0,0 2 16,0 0 0,0 0 0,0 0 0,0 0 0,0 0 0,0-2 15,0-1 0,0-2 0,0-2 0,0-1 0,0 1 16,0-1 0,-3-2 0,3-3 0,0 0 15,0 1 0,-2-4 0,2 1 0,0-3 0,0 0 0,0 0 16,0-5 0,0 0 0,0 3 0,0-3 0,0 0 16,0 0 0,0 0 0,0 0 0,2 0 15,1 0 0,2 0 0,0-3 0,2 1 0,-2-6 0,2 0 16,1 1 0,-1-1 0,1-2 0,-1-1 0,1 1 16,-1-5 0,1-1 0,-1 1 0,1 0 0,-1-1 15,1-2 0,-1 0 0,0 0 0,1-5 0</inkml:trace>
  <inkml:trace contextRef="#ctx0" brushRef="#br0">10744 11530 0,'2'-6'0,"-2"4"0,0-1 0,3 3 0,-3 0 16,0 0 0,2 0 0,-2 3 0,0 2 0,0 0 15,0 5 0,0 3 0,0 0 0,0 2 0,0 1 0,0 4 16,0 1 0,0-1 0,0 1 0,0-3 16,-2 3 0,-1-1 0,-2-2 0,5 0 0,-2 0 15,-1 0 0,1-3 0,-1 1 0,1-1 0,2-2 0,-3-3 16,1 0 0,2-2 0,-3 0 0,1-3 0,2 0 15,0 0 0,0-5 0,-3 3 0,3-3 16,0 0 0,0 0 0,0 0 0,0 0 0,0 0 0,0-5 16,0-3 0,0 0 0,0 1 0</inkml:trace>
  <inkml:trace contextRef="#ctx0" brushRef="#br0">10754 11548 0,'2'-13'0,"1"2"0,-1 1 0,1 2 15,-1 3 0,1 0 0,-1 0 0,1 3 0,-1-1 16,1 0 0,-1 1 0,1-1 0,-1 1 0,1 2 0,-1 0 16,3 0 0,0 0 0,-2 0 0,2 0 0,0 0 15,0 2 0,-1 1 0,1 2 0,0 0 16,-2 0 0,2 0 0,0-2 0,-3 2 0,3 0 16,-2 0 0,2 0 0,-3 1 0,1-1 0,-1 2 0,1 1 15,-1 0 0,1 0 0,-1-1 0,1 1 0,-3 0 16,0-1 0,0 1 0,0 0 0,0 2 0,0 0 15,0 1 0,0-1 0,0-3 0,0 4 0,0-4 16,0 1 0,0 0 0,0 0 0,2-1 0,-2 1 16,3-3 0,-1 0 0,1 0 0,-1 0 0,1 1 15,-1-1 0,1 0 0,2-3 0,2-2 0,-2 0 16,3 3 0,-1-3 0,0 0 0,1 0 0,-1 0 16,1 0 0,2 0 0,0-3 0,0-2 0,0 0 0,0 0 15,0 0 0,0-3 0,0 3 0,-1 0 0,1 0 16,0 0 0,0 2 0,0-2 0,-2 0 15,-1 0 0,1 0 0,-1 2 0,1 0 0,-3 1 0,-3-1 16,1 1 0,-1-1 0,1 1 0,-1-1 0,1 0 16,-1 3 0,-2 0 0,0 0 0,0 0 15,0 0 0,0 0 0,0 0 0,0 0 0,-5 3 0,0 2 16,-2 0 0,-3 3 0,-3 0 0,1-3 0,-1 3 16</inkml:trace>
  <inkml:trace contextRef="#ctx0" brushRef="#br0">10749 12007 0,'5'8'0,"-3"-1"0,1 1 0,-1 5 0,1 0 15,-1 0 0,1 2 0,-1 0 0,1 6 0,-1 2 16,1 0 0,-1 0 0,1 0 0,-1 0 0,1 1 16,-1 1 0,1-2 0,-3 0 0,0 0 0,0-2 15,0-3 0,2 0 0,-2-3 0,0 1 0,0-1 0,0-2 16,0 0 0,0 0 0,0-3 0,0-2 16,0-3 0,0 0 0,0 0 0,0-2 0,0-1 15,0-2 0,0 3 0,0-3 0,0 0 0,0 0 0,0 0 16,0 0 0,0 0 0,0-3 0,0-5 15,0 1 0,0-1 0,0-2 0,0 0 0,0-6 16,0 6 0,0-6 0,3 1 0,-3 0 0,0-1 0</inkml:trace>
  <inkml:trace contextRef="#ctx0" brushRef="#br0">10774 12153 0,'-5'-2'0,"2"-1"0,3 1 15,0-1 0,0 0 0,0 1 0,0-1 0,0 3 16,0 0 0,0 0 0,5 0 0,3-2 0,-1-1 16,1 1 0,-1 2 0,1-3 0,2 0 0,-1 1 15,4 2 0,-1-3 0,3 1 0,-2-1 0,-1 1 16,3-1 0,-2 1 0,1-1 0,-1 0 0,2 1 16,-5-1 0,5 1 0,-3 2 0,3 0 0,-2 0 15,-1-3 0,0 3 0,1-2 0,-1-1 0,1 3 16,-3 0 0,0 0 0,0 0 0,0 0 0,0 0 0,-3 0 15,0 3 0,1 2 0,-6 0 0,1 0 0,-1 0 16,-2 0 0,0 0 0,0 0 0,0 3 16,0 0 0,0 0 0,-5 2 0,0 3 0,-2-3 0,0 3 15,-3 0 0,0-1 0,-3 1 0,1 0 0,2-3 16,-3 3 0,1 0 0,-1-3 0,1 1 0,0-1 16,-1 3 0,1-3 0,-1 0 0,1-2 0,-1 2 15,3-2 0,3 0 0,-3-1 0,3 1 0,-1 0 16,3-3 0,0 0 0,3 0 0,-1 0 0,3 0 15,0-5 0,0 0 0,0 0 0,0 3 0,0-1 16,0-2 0,0 0 0,0 0 0,0 0 0,0 0 16,0 0 0,3 0 0,2 0 0,0 0 0,0 0 0,2 0 15,0 0 0,1-2 0,-1-1 0,1 1 0,-3-1 16,2 1 0,1-3 0,-3-1 0,2 4 16,-2-3 0,0 2 0,0 1 0,0-1 0,-2 0 0,2 1 15,-3-1 0,1 1 0,-1-1 0,1 1 0,-1-1 16,1 0 0,-3 1 0,0-3 0,0 0 0</inkml:trace>
  <inkml:trace contextRef="#ctx0" brushRef="#br0">11339 11306 0,'2'0'0,"1"0"16,-1 0 0,-2 0 0,0 0 0,0 0 0,0 5 15,0-2 0,0 2 0,0 0 0,3 0 0,-3 3 0,0 0 16,0 2 0,0 0 0,0 1 0,0-4 16,0 4 0,0-4 0,0 1 0,0 0 0,0-1 15,0 1 0,2-3 0,-2 0 0,3-2 0,-3-1 0,2-2 16,1 0 0,-1 0 0,1 0 0,-1 0 0,3 0 16,0 0 0,2 0 0,-2 0 0,3 0 15,-1-2 0,1-1 0,-1 1 0,1-6 0,2 0 0,0 1 16,0-1 0,0 0 0,0-2 0,-1 0 0,1 2 15,3 0 0,-3 1 0,0-1 0,2 0 0,-2 3 16,0 0 0,0 2 0,0-2 0,0 0 0,-3 0 16,1 2 0,-1-2 0,1 3 0,-1-3 0,1 2 15,-3 0 0,-3 1 0,3-1 0,0 1 0,-2-1 16,-1 1 0,1 2 0,-1 0 0,1 0 0,-3 0 16,0 0 0,0 0 0,2 0 0,-2 0 0,0 0 15,0 0 0,0 0 0,0 0 0,0 0 0,0 2 0,0 3 16,-5 0 0,3 1 0,-3-1 0,0 0 0,0 0 15,0 0 0</inkml:trace>
  <inkml:trace contextRef="#ctx0" brushRef="#br0">11612 11370 0,'-5'6'0,"0"-6"0,5 0 0,0 0 0,0 0 16,0 0 0,-2 0 0,2 0 0,0 2 0,0 3 15,0 0 0,0 1 0,0-1 0,0 2 0,0 1 16,0 0 0,0-1 0,0 1 0,0 2 0,0-2 15,0 2 0,-3 1 0,3-1 0,0 0 0,0 3 16,-2-5 0,2 2 0,-2-2 0,2 2 0,0-2 0,0-1 16,-3 1 0,3 0 0,0-1 0,-2-1 0,2-1 15,0 0 0,0-5 0,0 2 0,0 4 0,0-4 16,0 1 0,0-1 0,0-2 0,0 0 0,0 3 16,0-3 0,0 2 0,0-2 0,0 0 0,0 0 15,0 0 0,0 0 0,0 0 0,0-2 0</inkml:trace>
  <inkml:trace contextRef="#ctx0" brushRef="#br0">11841 11152 0,'8'5'0,"-6"-5"0,1 0 0,-1 0 15,1 0 0,-1 6 0,1-4 0,-1 3 0,1 0 0,-3 1 16,0 1 0,0 1 0,0 0 0,0 4 0,0 1 16,0 0 0,0 0 0,-3 0 0,1 0 0,-1-1 15,1 1 0,2-2 0,0-1 0,-3-2 0,3-1 16,0 1 0,0 0 0,0-1 0,0-2 0,0-2 16,0 0 0,0-3 0,0 0 0,0 0 0,0 2 15,0-2 0,3 0 0,-1 0 0,6 0 0,-1 0 16,1 0 0,-1-2 0,1-1 0,-1 0 0,1 1 15,-1-3 0,3 0 0,-3-3 0,3 0 0,-2 6 16,-1-3 0,1-1 0,-1-1 0,3-1 0,-2 5 16,-1-2 0,1-2 0,-1 4 0,1 0 0,-3 1 15,0-3 0,-1 2 0,-1 1 0,2-1 0,-3 0 0,1 1 16,-1 2 0,1 0 0,-3 0 0,0 0 0,0 0 16,0 0 0,0 0 0,0 0 0</inkml:trace>
  <inkml:trace contextRef="#ctx0" brushRef="#br0">11998 11370 0,'3'6'16,"-1"-4"0,3-2 0,0 3 0,0-3 0,3 5 16,-3 0 0,0 0 0,-1 0 0,1 0 0,-2 3 15,2 0 0,-3-1 0,1 1 0,-1 0 0,1 0 0,-1 2 16,1 0 0,-1 0 0,-2 1 0,0-4 0,0 4 15,0-1 0,0-2 0,0-1 0,0 1 16,0 0 0,0-3 0,0 0 0,-2 0 0,-1 0 0,1 0 16,-3-2 0,2 2 0,1-2 0,-3-1 0,0 1 15,2-3 0,-1 0 0,1 0 0</inkml:trace>
  <inkml:trace contextRef="#ctx0" brushRef="#br0">11615 11707 0,'0'5'0,"0"-5"0,0 0 0,2 0 0,6 0 15,-1 0 0,1-3 0,-1 1 0,3-1 0,0 1 16,0-1 0,0 0 0,0 1 0,2-1 0,-2 1 16,3-3 0,-1-1 0,1 4 0,-1-3 0,1 2 15,-1-2 0,3 2 0,-3-2 0,1 3 0,-1-1 16,1 1 0,-3-1 0,0 1 0,2-1 0,-2-2 0,0 2 16,0 1 0,-3-1 0,1 1 0,-1-1 0,1 0 15,-1 1 0,-2 2 0,-2 0 0,2 0 16,-3 0 0,1 0 0,-3 0 0,0 0 0,0 0 0,0 0 15</inkml:trace>
  <inkml:trace contextRef="#ctx0" brushRef="#br0">11597 11897 0,'0'5'0,"0"-5"0,0 0 16,3 0 0,4 0 0,1-3 0,2 1 0,0-1 15,0 0 0,0 1 0,2-1 0,-2 1 0,0-1 0,0 1 16,0-1 0,0 1 0,0-1 0,0 0 0,0 1 16,0-1 0,0 1 0,0-3 0,0 2 15,0 0 0,-3-2 0,1 3 0,-1-1 0,3 1 0,-3-4 16,1 4 0,-1-1 0,1 1 0,-1-1 0,1 1 15,-1-1 0,-4 0 0,2 3 0,-3 0 0,1 0 16,-1 0 0,1 0 0,-1 0 0,-2 0 0,0 0 16</inkml:trace>
  <inkml:trace contextRef="#ctx0" brushRef="#br0">11451 12241 0,'-3'5'0,"3"-3"0,0-2 16,3 0 0,2 0 0,2 0 0,1 0 0,2 0 15,-1 0 0,4 0 0,-1-2 0,3-1 0,0 1 16,0-1 0,0 0 0,0 1 0,0-1 0,0 1 15,0-1 0,0 1 0,0-1 0,0 0 0,0-2 16,-1 3 0,1-1 0,0-2 0,0 2 0,0-2 0,0 3 16,0-1 0,0 1 0,0-1 0,-3 1 15,-2-1 0,3 0 0,-3 1 0,0-1 0,0 1 16,0 2 0,-3-3 0,1 3 0,-1-2 0,-2 2 0,-3 0 16,1 0 0,-1 0 0,1 0 0,-3 0 0,0 0 15,0-3 0,0 3 0,0 0 0,-3-3 0</inkml:trace>
  <inkml:trace contextRef="#ctx0" brushRef="#br0">11831 11843 0,'-5'-3'0,"3"1"0,2-4 0,-3 4 0,3-1 15,0 1 0,0 2 0,0 0 0,-2 0 0,2 0 16,0 0 0,-3 0 0,3 0 0,0 0 0,-2 0 16,2 0 0,-2 0 0,-1 0 0,1 2 15,-1 3 0,1 1 0,-1-1 0,1 5 0,-3 3 0,2 0 16,1-1 0,-3 1 0,2 3 0,1-1 0,-1 1 16,1 1 0,-1 1 0,-2 0 0,3 3 0,2-1 15,-3 1 0,3 0 0,-2-1 0,2 1 0,-3-1 16,3 1 0,0-1 0,0 1 0,0-3 0,0 2 0,0-2 15,0 0 0,0 0 0,0 0 0,0 0 0,0 0 16,0 3 0,0-6 0,0 0 0,0 3 16,0-2 0,3-1 0,-1 1 0,1-1 0,-1-2 15,1-3 0,-1-2 0,1-1 0,2 1 0,0 0 0,0 0 16,2-3 0,-2 0 0,3 0 0,-1-2 0,0-1 16,1 1 0,-1-3 0,1 0 0,2 0 15,0 0 0,0 0 0,2 0 0,-2 0 0,5 0 0,-5-3 16,2 1 0,1-1 0,2 0 0,-3-2 0,1 3 15,2-1 0,-3-2 0,1 2 0,-1-2 0,0 3 16,-2-3 0,0 2 0,0 0 0,0 1 0,0-1 16,0-2 0,-2 0 0,-1 2 0,1-2 0,-1-2 0,1-1 15,-4 3 0,4-3 0,-3 0 0,0 1 16,0-1 0,0-2 0,-3-1 0,1 1 0,-1 0 16,1 0 0,-1-3 0,1 0 0,-1 0 0,1-2 15,-1 2 0,1 0 0,-1 0 0,-2 0 0,0 1 0,0 1 16,0-1 0,0 1 0,0 1 0,0-3 15,0 3 0,0-3 0,-5 3 0</inkml:trace>
  <inkml:trace contextRef="#ctx0" brushRef="#br0">11809 11648 0,'0'-8'0,"0"0"0,-2 6 0,2-1 0,-3 1 16,3-1 0,-2 0 0,-1 1 0,3 2 0,-2 0 15,2 0 0,-3 0 0,3 0 0,-2 0 0,-1 0 16,3 0 0,-2 0 0,-1 0 0,1 5 0,2 0 16,-3-2 0,3 2 0,-2 0 0,2 0 0,0 0 0,-3 0 15,3 3 0,0 0 0,0-1 0,0 1 16,0 0 0,0 0 0,0-1 0,0 1 0,0 2 15,0-2 0,0 2 0,0-2 0,0 2 0,0-2 16,0 5 0,0-6 0,0 6 0,0 0 0,0 0 16,0 0 0,0 0 0,-2-1 0</inkml:trace>
  <inkml:trace contextRef="#ctx0" brushRef="#br0">10689 14984 0,'-5'-7'15,"3"-1"0,-1 3 0,3 0 0,0 2 0,0 1 0,0-1 16,0 0 0,0 1 0,0-1 0,0 3 15,0 0 0,0 0 0,0 0 0,0 0 0,3 0 16,-1 3 0,1-1 0,2 1 0,0 2 0,2 0 0,1 0 16,-1 1 0,0-1 0,1-3 0,-1 3 15,1 0 0,2 1 0,0-1 0,5 0 0,0 0 16,0 3 0,-1-1 0,1 1 0,3-3 0,-1 0 0,3 1 16,0-1 0,2 0 0,1 0 0,2-3 0,0-2 15,5 0 0,-3 3 0,0-3 0,3 0 0,0 0 16,-3 0 0,1 0 0,-1 0 0,0 3 0,-2-3 15,0 0 0,0 0 0,0 0 0,0 0 0,0 0 16,-3 0 0,1 0 0,-1 0 0,0 0 0,1-3 16,-1 0 0,-4 1 0,-1-1 0,-2 1 0,0-1 15,-3 1 0,-2-1 0,-2 1 0,-1 2 0,-2 0 16,-2 0 0,-1-3 0,1 3 0,-1 0 0,-2-3 16,0 3 0,0-2 0,0 2 0,-5-3 0,0 3 15,-2 0 0,-6 0 0,1 0 0,-3 0 0,-2 0 16,-3 0 0,0 0 0,-3 0 0,-4 3 0,0 2 15,-1 0 0,1-2 0,-1 2 0,1 0 0,-3 0 16,0 0 0,3-2 0,0 2 0,-1-3 0,1 1 16,-1 2 0,4-2 0,1-1 0,1-2 0,2 3 15,5-1 0,0 1 0,3 0 0,2-3 0,2 0 16,1 2 0,-1-2 0,3 0 0,0 0 0,5 3 16,0-3 0,0 0 0,0 0 0,0 2 0,0 1 0,0-1 15,3 4 0,4-4 0,1 3 0,2 0 0,0-5 16,4 5 0,1 1 0,5-1 0,3 0 15,-1 0 0,1 0 0,1 0 0,1 0 0,0 1 0,5-4 16,-3 1 0,1-1 0,-1 1 0,-2-3 0,0 0 16,0 0 0,0 0 0,0 0 0,-1 0 0,-1 0 15,-1 0 0,-4 0 0,-1 0 0,1 0 0,-1 0 16,-2 0 0,-3 0 0,1 0 0,-3 0 0,0 0 16,0 0 0,0 0 0,0 0 0,-3 0 0,1 0 15,-1 0 0,0 0 0,-2 0 0,-2 0 0,-1 0 16,1 0 0,-1-3 0,1 3 0,-1 0 0,-2 0 15,0 0 0,0 0 0,0 0 0,0 0 0,0 0 0,0 0 16,-2 0 0,-3 0 0,0 0 0,-3 0 16,-4 0 0,0 0 0,-3 0 0,0 0 0,-3 0 15,-2 0 0,0-2 0,1-3 0,-1-3 0</inkml:trace>
  <inkml:trace contextRef="#ctx0" brushRef="#br0">8631 12885 0,'7'5'16,"1"-2"0,-3-3 0,0 0 0,2 0 0,1 0 0,-1 0 15,1 0 0,-1 0 0,1 0 0,-1 0 0,3 0 16,0 0 0,0 0 0,0 0 0,0 0 15,0 0 0,0 0 0,2 0 0,-2 0 0,3 0 0,-1 0 16,0 0 0,3 0 0,-2 0 0,2 0 0,0 0 16,0 0 0,0 0 0,2 0 0,0 0 15,1 0 0,-1 0 0,3 0 0,0 0 0,2 0 0,-2 0 16,3 0 0,-1 0 0,1 0 0,-1 0 0,3 0 16,0 0 0,2 0 0,1 0 0,1 0 0,1 0 15,0 0 0,0 0 0,0 0 0,2 0 0,-2-3 16,2 3 0,-2 0 0,0-3 0,0 3 0,0 0 15,2 0 0,1 0 0,-1-2 0,0 2 0,3-3 0,0 3 16,0 0 0,2-2 0,0 2 0,-2-3 16,3 3 0,-1-2 0,0-1 0,1 0 0,1 1 15,1-1 0,0 1 0,0-1 0,2 1 0,-2 2 0,0 0 16,0-3 0,0 3 0,-1 0 0,1 0 0,2 0 16,-2-3 0,0 3 0,0 0 0,0 0 15,0 0 0,-1 0 0,1 0 0,0 0 0,-3 0 0,3 0 16,0 0 0,0 0 0,0 0 0,-1 0 0,-1 0 15,-1 0 0,0 0 0,1 3 0,-1-3 0,0 3 16,-2-1 0,0-2 0,0 0 0,2 3 0,-2-3 16,-3 2 0,3-2 0,-2 0 0,-1 0 0,-2 0 15,0 0 0,-3 0 0,-2 0 0,0 0 0,0 0 16,-3 0 0,1 0 0,-1 0 0,-5 0 0,1 0 16,-1 0 0,1 0 0,-3 0 0,-3 0 0,1 0 15,-4 0 0,1 0 0,0 0 0,-2 0 0,-1 0 0,-4 0 16,2 0 0,-3 0 0,1 0 0,-1 0 0,-2 0 15,0 0 0,0 0 0,0 0 0,0 0 0,-2 0 16,-3 0 0,0-2 0,-3-1 0,1 1 0,-6 2 16,1-3 0,0 3 0,-1 0 0,1 0 0,-3 0 15,0-3 0,0 3 0,-3 0 0,1 0 0,0 0 16,-3 0 0,2 0 0,-2 0 0,0 0 0,1 0 16,-1 0 0,0 3 0,0 2 0,-3 0 0,1-2 15,0 2 0,-3-2 0,0 2 0,-3 0 0,1 0 0,0 0 16,-1 0 0,-2 0 0,1 0 0,-1 3 15,0-3 0,-2 0 0,-1 1 0,3-1 0,-5 0 16</inkml:trace>
  <inkml:trace contextRef="#ctx0" brushRef="#br0">13048 11178 0,'0'5'0,"0"-2"0,0-3 16,0 0 0,0 2 0,0-2 0,0 3 0,0-3 0,0 2 15,0-2 0,0 0 0,-2 3 0,-1-3 16,3 2 0,-2 1 0,-1-3 0,1 3 0,-1-3 16,3 0 0,-2 0 0,2 2 0,-2-2 0,2 0 15,-3 3 0,1-3 0,2 0 0,-3 0 0,3 0 16,-2 2 0,2-2 0,-3 3 0,3-3 0,-2 2 15,2-2 0,-3 0 0,3 0 0,0 3 0,0 0 0,0-3 16,-2 0 0,2 2 0,-3 1 0,3-3 16,0 0 0,-2 2 0,2 1 0,-3-1 0,3-2 15,0 0 0,-2 3 0,2-3 0,0 3 0,0-1 0,-3 1 16,3-1 0,-2-2 0,2 3 0,-3 2 0,3-2 16,0-1 0,-2 1 0,-1-1 0,1 1 0,-1-1 15,1 1 0,-1-1 0,-2 4 0,3-1 0,-3 0 16,2-3 0,-2 4 0,3-1 0,-3 2 0,0-1 15,2 1 0,-2 1 0,0 0 0,0-1 0,0 4 16,1-1 0,-1 0 0,0 3 0,-3 0 0,3 0 16,-2-1 0,2 1 0,-3 3 0,1-1 0,-1 1 15,1 1 0,-1 1 0,1 3 0,-1-3 0,1 2 16,-1 1 0,-1 0 0,-1-1 0,0 1 0,0-1 16,0 1 0,0 2 0,0-3 0,0 3 0,0 1 15,0-1 0,0 0 0,0-3 0,0 3 0,0 0 0,0 1 16,0-1 0,-2 0 0,2 0 0,0 0 0,0 0 15,0 0 0,-3 0 0,4 0 0,-1 0 16,0 1 0,0-1 0,-3-3 0,6 1 0,-3-1 0,0 1 16,0-1 0,2-2 0,-2-2 0,1 2 0,1-3 15,-2 0 0,3 1 0,-3-1 0,2 1 0,1-1 16,-1 0 0,1 1 0,-1-3 0,1 0 0,-1-1 16,3 1 0,-2 0 0,2 0 0,0-3 0,-2 3 15,2-5 0,0-1 0,0 4 0,0-4 0,0 1 16,0 0 0,2-1 0,-2 1 0,3 0 0,-1 0 15,1-1 0,-3-2 0,2 0 0,3 1 0,-2-1 16,-1 0 0,1 0 0,2 0 0,-3 0 0,3 0 0,-2 1 16,-1-1 0,3-3 0,-2 1 0,-1-1 0,3 4 15,-2-4 0,-1 1 0,1 2 0,2-3 16,0 1 0,-3 2 0,1-2 0,2-1 0,-3 1 0,3 2 16,-2-3 0,2 1 0,-3 0 0,3-1 0,-2 1 15,-1 2 0,1-3 0,2 1 0,-2 2 0,-1-2 16,1-1 0,2 1 0,-3-1 0,3 1 0,0 0 15,0-1 0,0-2 0,0 3 0,0-1 0,0-2 16,0 3 0,0-3 0,0 2 0,0-2 0,0 0 16,3 0 0,4 0 0,0 0 0,1 0 0,2-2 15,0-6 0,0-2 0</inkml:trace>
  <inkml:trace contextRef="#ctx0" brushRef="#br0">15047 15120 0,'2'0'0,"1"0"0,-1 0 0,1 0 0,-3 0 16,2-2 0,-2-1 0,0 1 0,0 2 0,0-3 16,0 3 0,0 0 0,0-2 0,0-1 0,0 0 15,0 3 0,0-2 0,-2-1 0,-3 1 0,2-1 16,-2 1 0,0-1 0,0 0 0,0 1 0,0-1 16,0 1 0,1-1 0,-1 1 0,0-1 0,0 0 15,0 1 0,-3-1 0,3 1 0,-2-1 0,-1 1 16,3-1 0,-2 3 0,-1-2 0,1 2 0,2 0 15,0 0 0,0 0 0,0 0 0,0 0 0,0 0 16,0 0 0,3 0 0,-1 0 0,1 0 0,-1 0 0,3 0 16,-2 2 0,2 1 0,0-1 0,0 1 0,0 2 15,0 0 0,0 0 0,0-2 0,0 2 16,0 0 0,2 0 0,1 0 0,4 0 0,0 1 0,1-1 16,4 0 0,3 0 0,0 0 0,0 0 0,0 0 15,5 0 0,0 1 0,0-1 0,2 0 0,-2 0 16,3 0 0,-1-2 0,-2-1 0,2-2 0,1 0 15,-3 0 0,-1 0 0,-1 0 0,2 0 0,0 0 16,-3 0 0,1 0 0,-1 0 0,0 0 0,1-2 0,-1-1 16,1 1 0,-3-1 0,2 0 0,-2 1 15,-3-1 0,-2-2 0,0 3 0,0-1 0,-2 0 16,-1 1 0,-4-1 0,-1 1 0,1 2 0,-1-3 0,-2 3 16,0 0 0,0 0 0,0-2 0,0 2 0,-2-3 15,-3 3 0,-3 0 0,-2 0 0,-2 0 16,-1 0 0,-2 0 0,1 0 0,-4 0 0,-2 0 0,0 0 15,-2 3 0,-1-1 0,1 1 0,0 2 0,-1-3 16,-2 1 0,1 2 0,-1-2 0,-3 2 0,6-3 16,-6 4 0,1-4 0,2 3 0,0 0 0,0-2 15,1 0 0,1 2 0,1-3 0,-1 1 0,1-1 16,5 1 0,2 0 0,0-1 0,0 1 0,5-3 16,2 2 0,1 1 0,-1-1 0,3-2 0,3 0 15,2 3 0,0-3 0,0 0 0,0 2 0,0-2 16,0 0 0,0 0 0,5 3 0,2-3 0,1 0 15,4 0 0,3 0 0,0 0 0,3 0 0,-1 0 16,5 0 0,1 0 0,2 0 0,0 0 0,-1 0 16,1 0 0,0 0 0,3-3 0,-4 1 0,1-1 0,-2 1 15,-1 2 0,-2-3 0,-3 1 0,1-1 0,-3 1 16,0-1 0,-5 3 0,0 0 0,0-3 0,-3 3 16,-2-2 0,-2 2 0,-1 0 0,1 0 0,-1 0 15,-2 0 0,0 0 0,0 0 0,0 0 0,-2 0 16,-3 0 0,-3 0 0,-2 0 0,-2 2 0,-3 4 15,-5-1 0,0 0 0,0 0 0,-2 0 0,-6 0 16,3 0 0,-2 0 0,2 3 0,0-3 0,-2 0 16,2 1 0,3-1 0,-1 0 0,1 0 0,-1 0 0,3-2 15,6-1 0,-1 1 0,2-3 0,6 2 0,-1-2 16,1 0 0,4 0 0,3 0 0,0 0 16,0 0 0,0 0 0,0 0 0,3 0 0,4 0 15,3 0 0,3 0 0,2 0 0,2 0 0,3 0 0,2-2 16,1-1 0,-1 1 0,3-3 0,0-1 0,0 1 15,0 0 0,2 0 0,-2 0 0,2 2 16,1-2 0,-3 3 0,-1-4 0,1 4 0,0-3 0,0 2 16,-3 1 0,-2-1 0,-2 0 0,-1 1 0,1-1 15,-6 1 0,-2 2 0,0 0 0,-3 0 0,-4 0 16,-1 0 0,1 0 0,-1 0 0,-2 0 0,0 0 16,0 0 0,0 0 0,-2 0 0,-3 0 0,-3 2 0,-1 1 15,-4 2 0,1 0 0,-3 0 0,-5 0 16,0 1 0,0-1 0,0-3 0,0 3 0,0 1 15,-2-1 0,2 0 0,0 0 0,0 0 0,0 0 16,3-2 0,-1 2 0,1-3 0,2 4 0,0-6 0,3 0 16,2 0 0,2 0 0,3 0 0</inkml:trace>
  <inkml:trace contextRef="#ctx0" brushRef="#br0">17466 14961 0,'0'0'16,"0"0"0,0 0 0,0-2 0,0-1 0,2 1 0,1-1 16,-1 0 0,1 1 0,-1-1 0,1 1 0,2-1 15,-3 1 0,3-1 0,0 0 0,0 3 0,0 0 16,-2-2 0,2 2 0,-3 0 0,3 0 0,-2 0 15,2 0 0,0 0 0,-3-3 0,6 1 0,-3-1 0,2 3 16,-2-2 0,2 2 0,-2-3 0,3 0 16,-3 1 0,0 2 0,2 0 0,-2 0 0,3 0 15,-3 0 0,2 0 0,-2 0 0,3 0 0,-1 0 16,1 0 0,-1 0 0,3 0 0,0 0 0,0 0 0,0 0 16,0 0 0,0 0 0,0 0 0,2 0 0,1 0 15,-1 2 0,1 1 0,1-3 0,1 3 0,-2-1 16,2 3 0,0-2 0,0-3 0,0 2 0,-1 1 15,4 0 0,-1-3 0,1 0 0,2 2 0,2-2 16,-2 0 0,2 0 0,1 5 0,-1-5 0,3 3 16,-3-1 0,3-2 0,0 0 0,0 3 0,0 0 15,0-1 0,2 1 0,-2-3 0,3 2 0,1 1 16,-1-3 0,2 2 0,-1 1 0,1 0 0,0-1 16,3 1 0,-1 2 0,0-3 0,1 3 0,-1-2 15,0 2 0,3-2 0,0-1 0,0 1 0,2 2 16,-2 0 0,2-2 0,-2 2 0,3-3 0,-1 1 0,0 0 15,1 2 0,-4-3 0,4 1 0,-1 2 16,0-5 0,3 5 0,0 0 0,-3 0 0,3 0 16,0 1 0,0-1 0,0 0 0,-1 0 0,1 0 0,0 0 15,2 0 0,3 1 0,-3-1 0,3 0 0,0 0 16,0 0 0,0 3 0,-1-1 0,1 1 0,0-3 16,2 3 0,-2-3 0,0 3 0,0 0 0,0-3 15,-3 0 0,-2 0 0,2 3 0,-2-3 0,2 2 16,-2-1 0,0-1 0,0 0 0,-1 0 0,1 3 15,-2-3 0,-1 0 0,-2 0 0,0 0 0,-1 0 16,-1 1 0,-1-4 0,0 1 0,1-1 0,-1 3 16,-2-2 0,-3-1 0,-2 1 0,0 0 0,0-1 0,-3-2 15,1 3 0,-6-3 0,1 0 0,-1 2 16,1-2 0,-1 3 0,-2-3 0,-5 0 0,0 0 16,0 0 0,0 0 0,0 0 0,-3 0 0,1 0 0,-6 0 15,1 0 0,-1 0 0,1 0 0,-1 0 0,1 0 16,-3 0 0,0 0 0,0-3 0,0 1 0,0-1 15,-3 1 0,-2-1 0,0 0 0,0 1 0,-2 2 16,-1-3 0,-4 1 0,-1-1 0,1 1 0,-1-1 16,-2-2 0,1 0 0,-4 2 0,1-2 0,-3 0 15,0 0 0,0 2 0,0-2 0,0 0 0,-2-3 16,-3 3 0,-3 0 0,1 0 0,0-3 0,-3 1 16,0 1 0,-5-1 0,0-1 0,0 0 0,-2 1 0,0-1 15,-1-2 0,-4 2 0,0-2 0,0 2 16,-1 0 0,1-2 0,0 0 0,-3-1 0,3 1 15,-1 0 0,1 0 0,0-1 0,-1 1 0,-1 0 16,-1 2 0,-5 0 0,0-2 0,3 2 0,0 1 0,-3-1 16,0 0 0,0 1 0,0 4 0,1-2 0,-1-3 15,0 3 0,-2-3 0,2 6 0,-2-6 0,2 6 16,-2-4 0,2 4 0,0-3 0,0 2 0,1 1 16,-1-1 0,3 1 0,2-1 0,0 0 0,0 1 15,0-1 0,3 1 0,0 2 0,2 0 0,0-3 16,3 3 0,0 0 0,2-2 0,0 2 0,0 0 15,5 0 0,0-3 0,0 0 0,1 1 0,-1 2 16,5-3 0,0 1 0,3 2 0,-1-3 0,3 1 0,0-1 16,3 3 0,-1-3 0,4 1 0,-1-1 15,0 1 0,0-1 0,2 1 0,1 2 0,-1-3 16,3 3 0,1-3 0,-1 3 0,2-2 0,1 2 0,-1-3 16,1 3 0,-1 0 0,1 0 0,-1 0 15,1 0 0,-1 0 0,1 0 0,-1 0 0,1 0 16,-1 0 0,4 0 0,-1 0 0,0 0 0,0 0 0,5 0 15,0 0 0,-3 0 0,3 3 0,0-1 0,0 1 16,0 0 0,0 2 0,0-3 0,0 3 0,0 1 16,0-1 0,0 0 0,0-3 0,5 4 0,3-1 15,-1 0 0,3 0 0,0 0 0,0 0 0,5 0 16,0 0 0,0 1 0,0-1 0,0 2 0,2-1 16,5 1 0,1 1 0,-1 0 0,1-1 0,1 1 15,6 0 0,0-1 0,0-1 0,5 1 0,2-2 16,1 3 0,-1 0 0,3-3 0,-1 3 0,1-3 0,3 3 15,-1-3 0,0 0 0,1 0 0,1 0 16,1 0 0,-3 0 0,3 0 0,-2 1 0,1-1 16,1-3 0,0 3 0,0-2 0,0 2 0,-1-2 0,1 2 15,2-5 0,1 2 0,-3 4 0,2-4 0,0 1 16,0-1 0,1 1 0,-1-1 0,0 1 0,1-3 16,-1 2 0,0 1 0,0 0 0,1-1 0,-4 1 15,4-1 0,-3-2 0,-1 3 0,1-1 0,0 1 16,0 2 0,-5-2 0,-1-1 0,1 3 0,0-2 15,0 2 0,0-2 0,-1-1 0,1 1 0,0-1 16,-3 4 0,1-4 0,-3 1 0,-3-1 0,0 3 16,1-2 0,-3-1 0,-1 1 0,1 0 0,0-1 0,0 3 15,0-2 0,0-1 0,0 1 0,-3 2 16,-2-2 0,0 2 0,0-3 0,0 1 0,-3 0 16,-2-1 0,0 1 0,-3-1 0,1 1 0,-1-1 0,0-2 15,1 3 0,-3 0 0,0-3 0,-3 2 0,1-2 16,-3 3 0,-1-1 0,1-2 0,-2 0 0,-1 3 15,-2-3 0,0 0 0,-2 0 0,-1 0 16,1 2 0,-1-2 0,1 0 0,-1 0 0,1 0 0,-1 0 16,-2 0 0,0 0 0,3 0 0,-3 0 0,0 0 15,0 0 0,0 0 0,-5-2 0,0-1 0,-3 3 16,-2-2 0,-2 2 0,-1-3 0,1 1 0,0-1 16,-1 0 0,1 1 0,-3-1 0,-5 1 0,0-1 0,0 1 15,0 2 0,-2 0 0,-1-3 0,-4 0 16,0 1 0,-1 2 0,-2-3 0,-2 1 0,-3-1 15,0 1 0,-2-1 0,-3-2 0,-2-3 0,0 3 16,-1-3 0,1 3 0,-3-2 0,-5-1 0,1 0 0,-1 0 16,-2 1 0,-1-1 0,1 0 0,0 1 0,-3-4 15,0 1 0,3 0 0,0 0 0,-3-1 16,3 4 0,-1-4 0,1 1 0,2 2 0,3 1 0,2-1 16,3 3 0,2 0 0,3 2 0,0 1 0,2-1 15,5 0 0,0 1 0,3-1 0,4 3 0,1-2 16,2 2 0,0 0 0,3-3 0,-1 1 0,3 2 15,0 0 0,0-3 0,0 3 0,0 0 0,3 0 16,0-3 0,2 1 0,0 2 0,2 0 0,1 0 16,-1-3 0,1 3 0,2 0 0,-3 0 0,3 0 15,0 0 0,-2 3 0,2-3 0,0 0 0,0 0 16</inkml:trace>
  <inkml:trace contextRef="#ctx0" brushRef="#br0">20948 13152 0,'-5'-11'0,"0"1"16,5 0 0,-3 2 0,3 6 0,-2-3 0,-1 2 16,1 0 0,2 1 0,-3-1 0,1 3 0,-3 0 15,2 0 0,1-2 0,-1 2 0,1 0 0,-1 0 16,-2 0 0,3 0 0,-1 0 0,1 0 0,-1 0 16,1 0 0,-1 0 0,1 0 0,-1 0 0</inkml:trace>
  <inkml:trace contextRef="#ctx0" brushRef="#br0">12989 11632 0,'7'5'0,"1"-5"16,-1 0 0,1 0 0,-3 0 0,2 0 0,0 0 16,1 0 0,-1 0 0,1 0 0,2 0 0,0 0 15,0 0 0,0-2 0,2-1 0,3 1 0,0-1 16,0 1 0,2-4 0,1 1 0,2 3 0,2-6 0,0 0 15,1 3 0,-1-3 0,1 3 0,2 0 0,-1 0 16,1 0 0,-2 0 0,-1 0 0,1 2 0,-1 1 16,0-6 0,1 3 0,-3 0 0,-3-1 0,0 1 15,1 0 0,-1 3 0,1-4 0,-1 4 0,-2-3 16,0 2 0,0 1 0,-5-1 0,0 1 0,0-1 16,0 0 0,0 1 0,-3-1 0,1 1 0,-3 2 15,-3 0 0,1-3 0,-1 3 0,1-2 0,-3-1 16,0 0 0,0 1 0,0-1 0,0-4 0</inkml:trace>
  <inkml:trace contextRef="#ctx0" brushRef="#br0">13581 11121 0,'2'6'16,"1"-4"0,-1 1 0,1-1 0,-3 1 0,2 2 15,-2 0 0,0 0 0,0 3 0,3 5 0,-3 0 16,0 2 0,0 3 0,0 3 0,0-1 0,0 6 16,0 2 0,0 5 0,0 3 0,0 0 0,-3 3 15,1 2 0,-1 2 0,1 1 0,-1-3 0,-1 0 16,-1 3 0,2-1 0,-2 1 0,0 2 0,0 0 15,-2 6 0,-1-1 0,1-2 0,-1 2 0,1 1 0,-1-6 16,1 0 0,-1 0 0,1 0 0,2-2 0,0-3 16,0-2 0,0-1 0,3-2 0,-1-3 0,1-2 15,2 0 0,0-3 0,-3-2 0,3-3 0,0 0 16,0-2 0,0-6 0,0 0 0,-2 1 0,2-6 16,0-2 0,0 0 0,-3-1 0,3-2 0,-2 0 15,2-5 0,-3 0 0,1 0 0,2 0 0,-3 0 16,1 0 0,-1 0 0,1-2 0,2-3 0,-3-5 15,3-3 0,-2-3 0,2 1 0</inkml:trace>
  <inkml:trace contextRef="#ctx0" brushRef="#br0">13529 11578 0,'0'0'0,"0"-2"0,-3 2 0,3 0 0,-2 0 16,-1 0 0,1 0 0,-1 0 0,1 0 0,-3 5 16,0 0 0,0 3 0,0 2 0,0 3 0,-3 0 15,1 0 0,0 2 0,-3 0 0,0 1 0,-3 4 16,1 1 0,-1-3 0,1 2 0,-1 1 0,1-3 0,0 2 15,-1 1 0,-2-3 0,0 2 0,3 1 16,-1-1 0,-2 1 0,3-1 0,-1 1 0,1 0 16,0-3 0,2-3 0,0 0 0,2 1 0,1-3 0,-1-1 15,1-4 0,2 0 0,0-1 0,0 1 0,0-3 16,0 0 0,2-2 0,1-3 0,2 0 0,0 0 16,0 0 0</inkml:trace>
  <inkml:trace contextRef="#ctx0" brushRef="#br0">13504 11650 0,'7'10'0,"1"3"0,-6 0 0,3-3 0,0 3 16,-2 0 0,2 2 0,-3 1 0,1-1 15,-1 3 0,1 3 0,2-1 0,-3 1 0,1-1 0,-1 3 16,1 1 0,-1-4 0,1 3 0,-1-2 0,1-1 16,-1-4 0,1-1 0,-1 0 0,0 1 0,-2-3 15,3 0 0,-1-1 0,-2-1 0,3-1 0,-1-2 16,1-1 0,-1 1 0,1 0 0,-3-3 0,0 0 16,2 0 0,-2-2 0,0-1 0,0-2 0,0 3 15,0-3 0,0 0 0,0 0 0,3 0 0,-3 0 16,0-3 0,0-2 0,0-3 0</inkml:trace>
  <inkml:trace contextRef="#ctx0" brushRef="#br0">14099 11155 0,'2'5'0,"1"-2"0,-1-3 15,-2 0 0,0 2 0,0 1 0,0-1 0,0 1 16,0-1 0,0 4 0,0-1 0,0 0 0,-2 2 15,-3 4 0,0 2 0,0-1 0,-3 4 0,1-1 16,-1 1 0,1 4 0,-3 1 0,0 2 0,0 0 16,0 0 0,-2 5 0,-1 0 0,1 1 0,-1-1 0,1-2 15,-1 2 0,1-3 0,-1 1 0,1 0 16,0-3 0,-1 0 0,3 0 0,0-2 0,0-1 16,3-4 0,-3-1 0,2 0 0,-2-2 0,3 0 0,0-3 15,-1 1 0,1-4 0,-1 1 0,1 0 16,-1-1 0,1-1 0,-1-1 0,3-3 0,-2-2 15,2 0 0,0 0 0</inkml:trace>
  <inkml:trace contextRef="#ctx0" brushRef="#br0">14153 11258 0,'8'12'0,"-1"1"15,-2 0 0,0-3 0,-2 1 0,2-4 0,0 6 16,0-3 0,0 1 0,0 1 0,0-1 0,2 2 16,-2-1 0,3 1 0,-1 0 0,-2 0 0,2 2 15,-2 1 0,3-1 0,-1 0 0,1 1 0,-1 2 16,1-3 0,-1 1 0,1-1 0,-1 0 0,1 1 16,-1-1 0,1 1 0,-1-1 0,1-2 0,-1 0 15,-2 0 0,2-3 0,1-2 0,-1-1 0,1 1 16,-1 0 0,1-3 0,-3 0 0,0 0 0,2 0 15,-4 0 0,2 0 0,0 1 0,-3-4 0,1-2 16,-1 3 0,1-1 0,-1 1 0,1-3 0,-3 0 16,0 0 0,0 0 0,0 0 0,0 0 0</inkml:trace>
  <inkml:trace contextRef="#ctx0" brushRef="#br0">13905 11691 0,'2'5'0,"1"-5"0,-1 0 0,0 0 0,1 0 15,-1 0 0,1 0 0,-1 0 0,1 0 0,-1 0 16,3 0 0,0 0 0,-2 0 0,2 0 0,0-2 16,-3-1 0,3 1 0,0-1 0,-2-2 0,2 2 15,-3 1 0,1-1 0,-1 1 0,3-1 0,-2 1 16,-1-1 0,1 0 0,-1 1 0,1-1 0,-1 1 16,1-1 0,-1 1 0,1-1 0,-1 1 0,3 2 15,0-3 0,0 3 0,0-3 0,0 3 0,2 0 0,-2 0 16,3 0 0,-1 0 0,1 0 0,-1 0 0,1 0 15,2 0 0,0 0 0,0 0 0,0 0 0,-3 0 16,0 0 0,1 0 0,-1 0 0,1 0 16,-1 0 0,-2 0 0,-2 0 0,2 0 0,0 0 0,0 0 15,0 0 0,0 0 0,-3 0 0,3 0 0,0 0 16,-2 0 0,2 0 0,-3 0 0,3 0 0,0 0 16,0 0 0,-2 0 0,2 0 0,-3 0 0,3 0 15,-3 0 0,3 0 0,-2 0 0,-1-2 0,1 2 16,-1 0 0,3 0 0,-2 0 0,-1 0 0,1 0 15,-1 0 0,1-3 0,-3 3 0,2 0 0,-2 0 16,3 0 0,-3 0 0,0 0 0,0 0 0,0 0 16,0 0 0,0 0 0,0 0 0,0 0 0,0 0 15,0 0 0,0 5 0,0-2 0,0 2 0,0 0 16,0 0 0,0 0 0,0 1 0,0-1 0,0 0 16,0 0 0,0 3 0,0-1 0,0 1 0,0 0 0,0 0 15,0 2 0,0 0 0,-3 3 0,1 0 0,2 0 16,-3-1 0,1 1 0,2-3 0,-3 3 0,1 0 15,-1 0 0,1-3 0,2 1 0,-3-1 0,1-3 16,2 4 0,-3-4 0,3 1 0,-2 0 0,2 0 16,-3-3 0,3 2 0,-2-1 0,2-1 0,0 0 15,0 0 0,0-3 0,0-2 0,0 0 0,0 0 16,0 0 0,0 3 0,0-3 0,0 3 0,0-3 16,0 0 0,0 0 0,0 0 0,0 0 0,0 0 0,-3 0 15,3 0 0,0 0 0,-2 0 0,-1 0 16,1 0 0,0 0 0,-1 0 0,1 0 0,-1 0 15,1 0 0,-1 0 0,1-3 0,-3 0 0,2 1 0,-2-1 16,3 1 0,-3-1 0,0 1 0,0-1 0,0 1 16,0 2 0,0-3 0,0 0 0,0 1 0,0-1 15,0 1 0,-3-1 0,1-2 0,-1 2 0,1 1 16,0-1 0,-1 1 0,-2-1 0,3-2 0,-3 0 16,0 0 0</inkml:trace>
  <inkml:trace contextRef="#ctx0" brushRef="#br0">14024 11720 0,'2'2'0,"1"1"15,-3-1 0,0 1 0,2-1 0,-2-2 0,3 3 16,-1-1 0,1 1 0,-1-3 0,-2 3 0,3-1 16,-1 1 0,1-3 0,-1 2 0,-2-2 0,3 3 15,-1-1 0,1 1 0,-3 0 0,0-3 0,0 2 16,2-2 0,-2 3 0,0-1 0,0 1 0,3-1 16,-3 1 0,0 0 0,0-1 0,0 1 0,0 2 15,0-3 0,0 4 0,0-1 0,0 0 0,0-3 16,0 3 0,0 1 0,0-1 0,0 2 0,0 1 15,0 0 0,0 0 0,0 2 0,0 3 0,0-1 16,0 1 0,0 0 0,-3 0 0,1 0 0,-1 2 16,3 1 0,-2-1 0,2 3 0,-3 3 0,1-4 0,-1 4 15,1-3 0,-1 0 0,1 2 0,-1-2 16,1 0 0,-1 0 0,1 0 0,-1-2 0,-1 2 16,1-3 0,1 1 0,-1-1 0,1 0 0,-1 1 0,1-3 15,2-1 0,-3 1 0,1 0 0,2 0 0,0-3 16,0-2 0,-3 2 0,3-2 0,0 0 0,0-1 15,0 1 0,0 0 0,0-1 0,0-2 0,0 1 16,0-1 0,0 0 0,0 0 0,3-2 0,-1-1 16,1 1 0,-1-1 0,1 1 0,-1-1 0,1 4 15,-1-6 0,1 2 0,1 1 0,-1-3 0,2 0 16,0 0 0,-3 2 0,3-2 0,0 0 0,0 0 16,0 0 0,0 0 0,0 0 0,3 0 0,-1 0 15,-2 0 0,3 0 0,-1 0 0,1 0 0,2 0 16,0 0 0,-3 0 0,3 0 0,0 3 0,0-1 15,0-2 0,0 0 0,0 3 0,0-1 0,2-2 0,-2 3 16,0-3 0,2 0 0,-2 0 0,0 0 0,0 0 16,0 3 0,0-3 0,0 0 0,-2 0 0,-1 0 15,1 0 0,-1 0 0,1 0 0,-1 0 0,0 0 16,1 0 0,-3 0 0,0 0 0,2 0 0,-2 0 16,0-3 0,0-2 0,0 0 0,-2-3 0,2 3 15,0-3 0,-3 1 0,1 1 0,-1-1 0,1-1 16,-1 0 0,3 1 0,-2-1 0,-1 0 0,1 1 15,-1-4 0,1 1 0,-1 2 0,-2-2 0,3 0 0,-1-1 16,-2 1 0,3 0 0,-1 0 0,0-1 16,1 1 0,-3 0 0,2 0 0,-2-1 0,0 1 15,3 0 0,-1-3 0,-2 3 0,0-3 0,0 0 0,3-2 16</inkml:trace>
  <inkml:trace contextRef="#ctx0" brushRef="#br0">15206 11270 0,'8'-7'0,"-6"2"0,1 2 0,-1 0 0,1-2 0,-3 3 15,2-1 0,-2 1 0,0-1 0,0 0 16,0 1 0,3-1 0,-3 1 0,0-1 0,0 1 16,0 2 0,0 0 0,0-3 0,0 3 0,0 0 15,0-3 0,0 3 0,0 0 0,0 0 0,0 0 0,0 0 16,0 0 0,2 0 0,-2 0 0,0 0 0,3 0 15,-1 0 0,-2 0 0,3 0 0,-1 0 0,-2 0 16,0 0 0,2 0 0,-2 6 0,0-6 0,0 2 16,0 1 0,0-1 0,0 1 0,0-3 0,0 2 15,0 4 0,0-4 0,0 1 0,0 2 0,0 0 16,0 0 0,0-2 0,0 2 0,0-3 0,0 3 16,0-2 0,0 0 0,0-1 0,0 3 0,0-5 15,0 5 0,0-2 0,0 2 0,0 0 0,0 0 16,0-2 0,0 2 0,0-2 0,0 2 0,0 0 15,0 0 0,0 0 0,0 3 0,0 0 0,0-1 16,0 1 0,0 2 0,0 3 0,0 0 0,0 0 0,-2 0 16,2-1 0,-5 1 0,3 3 0,-3-1 0,0 0 15,0 6 0,0-3 0,0 0 0,0 2 16,0 1 0,0 0 0,-3 2 0,1 0 0,2 0 0,-3 0 16,1 5 0,-1-2 0,1 2 0,-1 0 0,-1 1 15,1-1 0,-2 0 0,0 0 0,0 0 0,3 1 16,-3 2 0,0-3 0,-3 0 0,6 0 0,-3 0 15,0 1 0,3-1 0,-3-2 0,0-1 0,0-2 16,2 0 0,1 1 0,-1-1 0,1 0 0,-1-3 16,1 1 0,-1-1 0,1 1 0,-1-1 0,1 1 15,2-1 0,0 1 0,-2 0 0,2-1 0,0-2 16,0 3 0,-3-6 0,3 0 0,0 3 0,0-2 16,0-1 0,0 1 0,0-4 0,0 1 0,0 0 0,3 0 15,-3-3 0,2-2 0,3 0 0,-2-1 16,-3 1 0,5 0 0,-3-1 0,1-1 0,2-1 0,-3 0 15,3 0 0,-2 0 0,2-2 0,0-3 0,0 0 16,0 2 0,0-2 0,-3 0 0,3 0 0,0 0 16,0 0 0,0 0 0,0 0 0,0 0 0,0 0 15,0 0 0,0 0 0,0 3 0,0-3 0,0 0 16,0 0 0,0 0 0,0 0 0,0 0 0,0 0 16,0 0 0,0 0 0,0 0 0,0-3 0,0 1 15,0-1 0,0-2 0,0-3 0,0 1 0,0-1 16,3 0 0,-3 0 0,0-2 0,0 0 0</inkml:trace>
  <inkml:trace contextRef="#ctx0" brushRef="#br0">15866 11129 0,'2'0'16,"1"0"0,-1 0 0,1 0 0,-1 0 0,1 0 15,-1 0 0,-2-2 0,3-1 0,-3 3 0,0 0 16,0 0 0,0 0 0,2 0 0,-2 0 0,0 0 0,0 0 16,0 0 0,0 0 0,0 0 0,0 0 0,0 3 15,0 2 0,0 0 0,0 0 0,0 0 16,-2 0 0,-3 3 0,2 0 0,-2-1 0,3 1 0,-3 2 16,2 3 0,1 0 0,-3-3 0,0 3 0,2 0 15,1 0 0,-3 2 0,0 1 0,2-1 0,-2 3 16,3 2 0,-1-2 0,1 3 0,-1 0 0,1-1 15,-3-2 0,2 3 0,1-3 0,-3-3 0,0 3 16,0 0 0,0-3 0,3 1 0,-3-1 0,0 0 16,2 1 0,1-1 0,-1 1 0,-2-4 0,3 1 15,-3-2 0,2-1 0,-2-2 0,3-1 0,-1 1 16,-2 0 0,3-3 0,-1 0 0,1 0 0,-1 0 0,1 0 16,2-2 0,-3-1 0,-2-2 0,3 0 0,-1 3 15,1-3 0,-1 0 0,1 0 0,-3 0 16,2 0 0,-2 0 0,3 0 0,-1-3 15,1-2 0,-1-2 0,1-1 0,0 0 0,2 1 16</inkml:trace>
  <inkml:trace contextRef="#ctx0" brushRef="#br0">15828 11424 0,'3'5'0,"-1"-5"0,1 0 0,-1 0 0,3 0 0,0 0 16,0 0 0,0 0 0,0 0 0,3 0 0,-6 0 15,6 0 0,-3 0 0,2 0 0,-2 0 16,2 0 0,-2 0 0,3 0 0,-3 0 0,2 0 15,-2 0 0,3 0 0,-1-2 0,1-1 0,-1 3 0,1-2 16,-1-1 0,1 1 0,-1-1 0,3 3 0,0-2 16,0 2 0,0 0 0,0 0 0,0-3 15,2 0 0,1 1 0,2 2 0,-3-3 0,1 1 0,1-1 16,1 1 0,0-1 0,0 0 0,-2 1 0,2-1 16,-3 1 0,1-1 0,-4 3 0,4 0 0,-3-2 15,0 2 0,0 0 0,0 0 0,0-3 0,0 3 16,0 0 0,0 0 0,0 0 0,-1 0 0,-1 0 15,-1 0 0,1 0 0,-1 0 0,1 0 0,-1 0 16,1 0 0,-1 0 0,1 0 0,-1 0 0,1 0 16,-3 0 0,0 0 0,0 3 0,-1-3 0,1 2 15,0 1 0,-2-1 0,2 1 0,-3-1 0,1 4 0,-1-4 16,1 1 0,-1 2 0,1-3 0,-1-2 0,-2 3 16,3 2 0,-3 0 0,2 0 0,-2-5 0,0 5 15,0 1 0,0-1 0,3 0 0,-3 0 0,0 3 16,0-1 0,0 1 0,0 0 0,0 0 0,2 2 15,-2 0 0,0 3 0,0-3 0,0 3 0,0 0 16,0 2 0,0 1 0,0 4 0,0 1 0,0-1 16,0 3 0,-5 3 0,3 2 0,-3 0 0,0 1 15,0 1 0,0 1 0,2 0 0,-2 2 0,0 3 16,0-2 0,3-1 0,-3 3 0,3 0 0,-3-5 16,0 5 0,0-5 0,0-1 0,0 1 0,0-3 15,0 1 0,0-4 0,0 1 0,0 0 0,0-3 0,0 2 16,0 4 0,0-4 0,0 1 0,-3 0 0,3-1 15,-2-2 0,0 3 0,2-3 0,-3 0 16,3-2 0,0-3 0,-2-3 0,2 1 0,0-4 0,0 1 16,0 0 0,-3 0 0,3 0 0,0-6 0,0 1 15,0 2 0,0-2 0,0 0 0,0-3 0,3 0 16,-3 0 0,2-2 0,-2 2 0,3-5 0,-3 0 16,0 0 0,0 2 0,0-2 0,0 0 0,0 0 15,0 0 0,0 0 0,3 0 0,-3 0 0,0 0 0,0 0 16,0-2 0,0-1 0,0-4 0,0 4 15,0-5 0,0 1 0,0-1 0,0 0 0,0 1 16,0-4 0,0 1 0,0-3 0,0-2 0,0-1 0,0 1 16,0-3 0,3-3 0,-3-2 0,0 0 0,0 0 15,0 0 0</inkml:trace>
  <inkml:trace contextRef="#ctx0" brushRef="#br0">15983 11766 0,'0'5'0,"0"-3"0,0-2 16,2 0 0,1 0 0,-1 0 0,3 0 0,0 3 15,3 0 0,-3-1 0,2-2 0,0 3 0,1-1 16,-3 3 0,2-2 0,1 0 0,-1-1 0,1 3 15,-1-2 0,-2 2 0,3-3 0,-1 1 0,1 0 16,-1 2 0,-2 0 0,2-5 0,-2 5 0,0-2 0,3 2 16,-3 0 0,-3 0 0,3-2 0,0-1 15,0 3 0,-2 0 0,2 1 0,-3-1 0,3 0 16,-2-3 0,2 3 0,-3 1 0,6-1 0,-6-3 0,3 1 16,0 2 0,0 0 0,-2-2 0,2 2 15,-3 0 0,1 0 0,-1-2 0,1-1 0,-1-2 16,3 0 0,-3 3 0,1-1 0,-1 1 0,1 0 0,-3-1 15,0-2 0,2 0 0,-2 0 0,0 3 0,0-1 16,0 1 0,0-3 0,0 0 0,0 0 0,0 0 16,0 0 0,0 0 0,0 0 0,0 0 0,0 0 15,0 0 0,0 0 0,0 0 0,0 0 0,0 0 16,0 0 0,0 0 0,0 0 0,0 0 0,0 0 16,0 0 0,3 0 0,-1 0 0,1 0 0,-1-3 15,-2 1 0,3-1 0</inkml:trace>
  <inkml:trace contextRef="#ctx0" brushRef="#br0">17381 11240 0,'-5'5'15,"0"-5"0,5 0 0,0 0 0,-2 0 0,2 0 16,0 0 0,0 0 0,0 0 0,0 0 0,0 0 16,0 0 0,0-3 0,0 1 0,0-1 0,0 0 15,0 1 0,0-1 0,0 1 0,0-1 0,0 1 16,0-1 0,0 0 0,0-2 0,0 3 0,0-3 15,0 2 0,0-2 0,0 2 0,0-2 0,0 3 16,0-1 0,0 1 0,0-1 0,0 0 0,-3 1 0,3-1 16,-2 1 0,-1 2 0,1 0 0,-1 0 0,1 0 15,-1 0 0,-2 0 0,0 2 0,1 3 0,-1 1 16,0 4 0,0 3 0,0-1 0,-3 1 0,1 3 16,-6 4 0,3 3 0,-2 3 0,-1 2 0,1 6 15,-3 2 0,-2-1 0,-1 7 0,1 1 0,-3 1 16,0 2 0,0 0 0,0 3 0,0 2 0,0 1 15,0-1 0,0 0 0,3 1 0,-3 2 0,3-3 16,-3 0 0,2 1 0,-2-1 0,3 0 0,-3 1 16,3-1 0,-1-5 0,-2 3 0,3 0 0,0-3 15,-1 0 0,1-2 0,2-3 0,0-3 0,-3 1 16,3-1 0,1-4 0,-1-4 0,2 1 0,1-3 0,-1-2 16,3-3 0,3 0 0,-3 0 0,0-2 0,2-1 15,1-2 0,0-2 0,-3 4 0,2-4 16,1-1 0,-1-2 0,1 0 0,-1 0 0,3-1 15,0-4 0,0 0 0,0 0 0,0-3 0,0 0 0,3-5 16,-1 0 0,1 2 0,2-2 0,-3 0 0,3 0 16,-2 0 0,2 0 0,0 0 0,0 0 0,0-2 15,0-1 0,0-4 0,0-1 0,0 0 0,0 0 16,0-2 0,2 0 0,1-5 0,-1-1 0</inkml:trace>
  <inkml:trace contextRef="#ctx0" brushRef="#br0">17916 11052 0,'0'0'16,"0"0"0,0 0 0,0 0 0,0 0 0,0 0 16,0 0 0,0 0 0,0 0 0,3-2 0,-3 2 15,0 0 0,0 0 0,0 0 0,0 0 0,0 0 16,0 0 0,0 2 0,0 1 0,-3 2 0,-2 0 0,3 3 16,-3-1 0,0 1 0,0 2 0,0 3 0,0 0 15,0 0 0,0 2 0,0 1 0,-2-1 16,2 0 0,-3 6 0,1 0 0,-1-3 0,1 2 15,2 1 0,-3-1 0,3 1 0,-2-1 0,-1 1 0,1-1 16,2 1 0,-2-1 0,-1 1 0,1-1 0,-1 1 16,1-6 0,-1 1 0,1-1 0,-1 1 15,3-4 0,0 1 0,0 0 0,0-5 0,0-1 0,0 1 16,0 0 0,0 0 0,0-3 0,0 0 0,1-3 16,-1-2 0,2 0 0,1 0 0,-1 0 15,1 0 0,-1 0 0,3-5 0</inkml:trace>
  <inkml:trace contextRef="#ctx0" brushRef="#br0">17715 11296 0,'7'5'15,"1"-5"0,-1 0 0,3 0 0,0 0 0,0 0 16,0 0 0,0 0 0,2-2 0,1-1 0,-3 0 0,5 1 16,-3-1 0,1 3 0,-1-2 0,1-1 0,-1 1 15,3 2 0,-3-3 0,1 0 0,-3 1 16,2-1 0,1 1 0,-3-1 0,0 1 0,-1-1 16,1-2 0,0 2 0,0 1 0,0-1 0,0 1 0,-2-3 15,-1 2 0,1 0 0,-1 1 0,1-1 0,-1 1 16,-2-1 0,3 1 0,-6-1 0,3 0 0,0 1 15,-3-1 0,1 3 0,-1 0 0,1 0 0,-1 0 16,-2 0 0,0 0 0,0 0 0,0 0 0</inkml:trace>
  <inkml:trace contextRef="#ctx0" brushRef="#br0">18028 11270 0,'-2'5'16,"2"1"0,0-4 0,0 3 0,0 0 0,0-2 16,2 2 0,-2 0 0,3 3 0,-1 0 15,-2-1 0,0 1 0,0 2 0,0 3 0,0 0 0,0 0 16,0 0 0,0 2 0,0 0 0,0 1 0,0-1 16,-2 1 0,-1-3 0,1-1 0,-1-1 0,1-1 15,-1-2 0,1-1 0,-1 1 0,3 0 0,0-1 16,-2-1 0,2-4 0,-3 1 0,3-3 0,-2 0 15,2 0 0,-3 0 0,3 0 0,0 0 0,0 0 16,0 0 0,0 0 0,0-3 0,0-2 0,0-3 16,0 1 0,0-4 0,0 1 0,3 0 0,-1-1 15,1-4 0</inkml:trace>
  <inkml:trace contextRef="#ctx0" brushRef="#br0">18471 10914 0,'3'7'0,"-1"1"16,-2-3 0,0 3 0,0 0 0,0 2 0,0 3 15,0-1 0,-5 1 0,0 3 0,0-1 0,0 3 16,-2 0 0,0 0 0,-3 0 0,2 0 0,-4-3 0,-1 6 15,1-6 0,-1 3 0,1 0 0,-1 0 0,1 0 16,0-2 0,-1 4 0,1-5 0,-1 3 16,1-2 0,-1-1 0,6 1 0,-3-1 0,2 0 0,1 1 15,-1-1 0,1 1 0,0-4 0,2 1 0,0 0 16,0-5 0,0 0 0,2-1 0,1-2 0,2 0 16,0-2 0,0 0 0,0-1 0,0-2 15,0 0 0,0 0 0,0 0 0,0 0 0</inkml:trace>
  <inkml:trace contextRef="#ctx0" brushRef="#br0">18292 11360 0,'8'-8'0,"-3"1"0,-3 2 0,1 0 0,-1-1 16,1 4 0,-1-1 0,1-2 0,-1 3 0,1-1 16,-1 0 0,3 1 0,-3-1 0,1 1 0,-1-1 15,3 1 0,-2-1 0,2 0 0,0 3 0,2-2 0,-2 2 16,3-3 0,-1 3 0,-2 0 0,3 0 15,-1 0 0,1 0 0,-1-2 0,1 2 0,-1 0 0,3-3 16,-3 3 0,1-2 0,2 2 0,-3 0 0,3-3 16,-2 0 0,-1 3 0,3-2 0,-2-1 0,-1 1 15,1 2 0,-1-3 0,1 3 0,-1-2 0,0 2 16,-4-3 0,2 1 0,0 2 0,-3 0 0,1 0 16,-1-3 0,1 3 0,-3 0 0,0 0 0,0 0 15,0 0 0,0-3 0,0 3 0</inkml:trace>
  <inkml:trace contextRef="#ctx0" brushRef="#br0">18544 11352 0,'-3'8'0,"3"0"0,0 0 0,0-1 0,0 1 16,0 0 0,3-1 0,-1 1 0,1 0 0,-1 2 15,0 0 0,1 1 0,2 1 0,-3 1 0,1 0 16,-1-3 0,1-2 0,-1 2 0,1-2 0,-3 0 15,2-1 0,-2 1 0,0-3 0,0 0 0,0 1 16,0-1 0,0 0 0,0-3 0,0 3 0,0-2 16,0 0 0,-2-3 0,-3 0 0,0 0 0,0 0 15,0 0 0,-2 0 0,-1 0 0</inkml:trace>
  <inkml:trace contextRef="#ctx0" brushRef="#br0">17767 11817 0,'3'8'16,"-1"-1"0,1 1 0,-3 0 0,0 2 0,0 0 16,0 3 0,0 0 0,0 0 0,-5 2 0,0 3 0,0 3 15,0-1 0,-3 1 0,1 2 0,-1-3 16,1 4 0,-1-1 0,1 0 0,-3-3 0,2 1 15,-2-1 0,3-2 0,0 0 0,-1-2 0,1-1 0,-1 1 16,1-4 0,2 1 0,0 0 0,0-5 0,0-1 16,0 1 0,0 0 0,5-3 0,-3 0 0,1 0 15,2-2 0,0-3 0,0 0 0,0 0 0,0 0 16,0 0 0,0 0 0,0 0 0,0-5 0,0-3 16,2 0 0,1 1 0,-1-4 0,6-2 0</inkml:trace>
  <inkml:trace contextRef="#ctx0" brushRef="#br0">17869 12048 0,'8'8'16,"-1"-1"0,-2-1 0,2-1 0,1 0 15,-1 3 0,1-1 0,-1 1 0,1 0 0,-1-1 16,3 1 0,-2 0 0,2-1 0,0 1 0,0 0 0,0 0 15,-1-1 0,1-2 0,0 1 0,0-1 0,0 0 16,0 0 0,0 0 0,-2-2 0,-1-1 0,1-2 16,-1 0 0,1 0 0,-1 0 0,-2 0 0,-3 0 15,3 0 0,-2 0 0,-1 0 0,1 0 0,-1-2 16,1-4 0,-1 1 0,1-2 0,-3-1 0</inkml:trace>
  <inkml:trace contextRef="#ctx0" brushRef="#br0">17984 11763 0,'-5'-5'0,"2"2"0,3 1 16,0-1 0,0 3 0,0 0 0,0 0 0,0 0 15,0 0 0,0 3 0,-2 2 0,-1 0 0,1 3 16,-1 5 0,1 0 0,-3-1 0,0 6 0,2 3 16,-2-1 0,0 3 0,0 6 0,0-1 0,0 3 15,0 2 0,0 3 0,0-3 0,-2 3 0,2 0 16,-3 0 0,4 0 0,-4 0 0,1 0 0,2 3 16,-3-1 0,3 1 0,-2-1 0,2-2 0,0 2 15,0-2 0,0 0 0,0-2 0,0-1 0,0-2 0,2 0 16,-2-3 0,3 0 0,-3 0 0,2-2 0,1-3 15,-1 0 0,1 0 0,-1-2 0,1-6 16,0 1 0,-1-1 0,1 0 0,2-2 0,-3-5 0,3 0 16,-2-1 0,-1 1 0,3 0 0,0 0 0,-2-3 15,2 0 0,-3-5 0,3 0 0,0 0 0,0 0 16,-2 0 0,2 0 0,0 0 0,0-3 0,0-4 16,0-1 0,0-2 0,0-6 0,0 1 0,0 2 15,0-2 0,2-1 0,1-2 0,-1 0 0,1-2 16,-1-1 0,3-2 0,0 0 0</inkml:trace>
  <inkml:trace contextRef="#ctx0" brushRef="#br0">18327 11797 0,'5'0'0,"-3"0"0,1 0 0,-1 0 0,3 0 15,3 0 0,-3 0 0,2 2 0,-2 3 0,3-2 16,-3-1 0,2 3 0,-2-2 0,3 2 15,-1-2 0,-2 2 0,0 0 0,3 0 0,-1-2 0,1-1 16,-1 3 0,0 1 0,1-4 0,-1 3 0,3 0 16,-2-2 0,2 2 0,0 0 0,0-2 0,0 2 15,0 0 0,0-2 0,-1 2 0,1 0 16,-2 0 0,2-2 0,-3 2 0,1 0 0,-1-3 0,1 4 16,-1-6 0,1 2 0,-1 1 0,1-1 0,-6 1 15,3-3 0,-2 2 0,-1 1 0,1 2 0,-1-2 16,0 2 0,1 0 0,-3 0 0,0 0 0,0 0 15,0 3 0,0 0 0,-3-1 0,-1 1 0,-1 0 16,-3 2 0,1 0 0,-6 3 0,1-3 0,-1 3 16,1 0 0,-1 0 0,-2 2 0,1 1 0,-1-3 15,0 2 0,0 0 0,0-2 0,0 0 0,0 0 16,0 0 0,0 2 0,0-2 0,0 0 0,0 0 0,0-1 16,0 1 0,0 0 0,3-3 0,0 1 0,-1-1 15,1-2 0,-1-1 0,3 4 0,3-4 16,-1 1 0,1 0 0,-1-1 0,1 1 0,-1 0 0,4-3 15,1 0 0,1 0 0,2 0 0,0 0 0,0-2 16,0-3 0,0 3 0,0 2 0,0-5 0,0 2 16,5 1 0,2-3 0,0 2 0,1 1 0,2-3 15,0 0 0,2 0 0,3 0 0,-2 0 0,2 0 16,0 0 0,-1 0 0,1 0 0,0 0 0,0 0 16,3 0 0,-1-3 0,1 1 0,-1-1 0,0 1 15,1-1 0,-1 1 0,-2 2 0,0-3 0,0 0 16,-3 1 0,-2-1 0,0 1 0,0-1 0,0 1 0,0-1 15,-2 0 0,-1 3 0,-2 0 0,0-2 16,-2-1 0,-1 1 0,1-1 0,-1 3 0,1-2 0,-1-1 16,1 1 0,-3-1 0,0 0 0,0 1 0,0-3 15,0 0 0,-3-3 0,-2 0 0,0 3 0</inkml:trace>
  <inkml:trace contextRef="#ctx0" brushRef="#br0">18496 11758 0,'0'-8'0,"0"-2"16,0 2 0,0 1 0,3-1 0,2 0 0,0 3 15,0 0 0,0 0 0,0 2 0,-3 1 0,1-1 0,-1 1 16,1 2 0,-1 0 0,1 0 0,-1 0 0,-2 0 15,0 0 0,0 2 0,0 3 0,0 0 0,0 3 16,0 5 0,0 0 0,0 0 0,-2 2 0,-3 0 16,0 6 0,0 2 0,0 3 0,2 2 0,-2 3 15,0 2 0,0 3 0,0 0 0,-2 2 0,-1 1 16,1-1 0,-1 1 0,1-1 0,-3 1 0,0 2 16,0 0 0,0 0 0,-2-2 0,2 2 0,-3 0 15,1-3 0,2 1 0,-3-1 0,6-2 0,-3-2 0,0-4 16,3 1 0,-1-3 0,1 1 0,-1-6 15,1 0 0,2-3 0,0 1 0,0-6 0,0 1 16,0-1 0,0-2 0,2-3 0,-2-2 0,3 0 0,2-1 16,-3 1 0,3-3 0,-2 0 0,2-2 0,-3-3 15,3 0 0,0 2 0,0-2 0,0 0 16,0 0 0,0 0 0,0-2 0,0-3 0,0-3 0,0 0 16,0 1 0,0-4 0,0 1 0,0 0 0,0-3 15,0-2 0,0-1 0,0 1 0,3-1 0,-1 1 16,1-3 0,-1 0 0</inkml:trace>
  <inkml:trace contextRef="#ctx0" brushRef="#br0">18486 12477 0,'8'13'0,"-1"-3"0,1-3 15,-1 1 0,1 0 0,-1 2 0,-2 3 0,0-3 0,0-2 16,2 2 0,-2 0 0,0 1 0,0-1 0,0-2 16,0 2 0,0 0 0,-2 1 0,2-1 0,-3 0 15,3-2 0,-2 2 0,-1-2 0,3-1 0,-2 1 16,-1 0 0,1 0 0,2-3 0,-3 0 0,1 0 16,-1 0 0,1-2 0,-1-1 0,1 1 0,-1-1 15,1 1 0,-1-3 0,1 2 0,-1-2 0,-2 0 16,3 0 0,-1 0 0,-2 0 0,0 0 0,3 0 15,-1 0 0,-2 0 0,3 0 0,-3-2 0,0-3 16,2 0 0,-2-3 0,0 0 0,0 1 0,0-1 0,0-2 16,0-1 0</inkml:trace>
  <inkml:trace contextRef="#ctx0" brushRef="#br0">19118 11283 0,'-5'-5'0,"0"-3"0,5 6 0,-2-3 0,2 2 16,0 1 0,0-1 0,0 0 0,-2 1 0,2-1 0,0 1 16,0-1 0,0 1 0,0 2 0,0 0 0,0 0 15,0 0 0,0 0 0,0 0 0,0 0 0,0 0 16,0 0 0,0 0 0,0 0 0,0 0 0,0-3 16,2 3 0,0 0 0,1 0 0,-1 0 0,1 0 15,-1 0 0,1 0 0,2 0 0,0 0 0,0 0 16,2 0 0,1 0 0,-1 0 0,1 0 0,-1 0 15,1 3 0,-1 2 0,1-3 0,-1 1 0,1-1 16,-1 1 0,3 0 0,0 2 0,0-3 0,0 1 0,0-1 16,2 3 0,1-2 0,-1 2 0,3 0 0,0-2 15,0 2 0,0 0 0,0 0 0,0 0 0,0 1 16,0-1 0,-1 0 0,1 0 0,0 0 0,-2 0 16,-1 0 0,1 0 0,-3 1 0,2-4 0,-2 3 15,0 0 0,0 1 0,-3-4 0,1 3 0,-1 0 16,1 1 0,-3-1 0,0 0 0,-3 0 0,1 3 15,-1-1 0,1-2 0,-1 3 0,1 0 0,-3 0 16,0-1 0,0 1 0,0 0 0,0-1 0,0 1 0,-3 2 16,-2 1 0,0-1 0,-2 3 0,-1 0 15,-4-1 0,-1-1 0,1 1 0,2-1 0,-2 2 16,-1-3 0,1 3 0,2-3 0,-3 3 0,3-3 0,0 0 16,3 3 0,-3-3 0,3 1 0,-1-1 0,1 0 15,-1-2 0,1 0 0,2-1 0,0 1 16,0 0 0,2-1 0,3 1 0,-2 0 0,2 0 0,0-1 15,0-2 0,0 0 0,0 1 0,0-1 0,0 2 16,0-1 0,0-1 0,2 0 0,1 0 0,2 0 16,0 0 0,2 3 0,-2-3 0,3 3 0,-1-3 15,1 3 0,-1-3 0,0 0 0,1 3 0,2-3 16,-3 0 0,1 0 0,2 3 0,-3-3 0,3 3 16,-2-1 0,-1-2 0,3 3 0,-2 0 0,-1-1 15,0 1 0,1 0 0,-1 0 0,-2-1 0,0 1 16,0 0 0,-2-1 0,2 1 0,-3 0 0,1-1 0,-1 1 15,1 0 0,-1 2 0,1 0 0,-3 3 0,0 0 16,0 0 0,0 0 0,0 0 0,0 2 16,0 0 0,0 1 0,0-1 0,-3 1 0,-2 2 0,0 2 15,0-2 0,3 3 0,-3-1 0,0 1 0,0-1 16,0 1 0,0-1 0,0 1 0,0-1 0,0 3 16,0-2 0,0-1 0,-2 4 0,2-4 0,-3 1 15,1-1 0,-1 1 0,1-1 0,-1 1 0,1-3 16,-1-3 0,1 3 0,-1-3 0,1 1 0,2-1 15,-3-4 0,4-4 0,-1 4 0,-3-4 0,3 1 16,0 0 0,0-3 0,0 0 0,0 0 0,0-5 16,0 0 0,0 0 0,0 0 0,0 0 0,0 0 0,0 0 15,0 0 0,0 0 0,0-3 0,0-4 0,0-1 16,0 0 0,0 1 0,-2-1 0,2-2 16,-2-1 0,2-1 0,0-1 0,0-3 0,0 1 15,0 0 0,0-3 0,0 0 0,0 0 0,0 0 0,0 0 16,0 0 0,0 0 0,0 2 0,0 1 0,0-3 15,0 0 0,0 3 0,0-3 0,0 0 16,0 0 0</inkml:trace>
  <inkml:trace contextRef="#ctx0" brushRef="#br0">19039 11966 0,'-5'5'0,"2"-5"0,3 0 0,0 0 0,0 0 15,0 0 0,0 0 0,0 0 0,0 0 0,0 0 16,3 0 0,-1 0 0,3 0 0,0 0 0,3 0 16,-1 0 0,1 0 0,-1 0 0,3 0 0,0 0 15,2 0 0,3 0 0,0 0 0,0 0 0,3 0 16,-1 0 0,3 0 0,2 0 0,1 0 0,-1 0 16,1 0 0,-1 0 0,0 0 0,3 0 0,0 0 0,0 0 15,2 0 0,1-3 0,-1 1 0,3-1 16,0 3 0,-3-2 0,3-1 0,-2 1 0,-1-1 15,-2 1 0,0 2 0,0-3 0,-1 3 0,1-3 0,-2 3 16,-1 0 0,-4 0 0,-1 0 0,0 0 0,1 0 16,-1 0 0,-2 0 0,-2 0 0,-3 0 15,0 0 0,0 0 0,-3 0 0,0 0 0,-2 0 0,0 0 16,-2 0 0,-1 0 0,3 0 0,-2 0 0,-1 0 16,1 0 0,-1 0 0,-2 0 0,0 0 0,0 0 15,0 0 0,3 0 0,-3 0 0,0 0 0,0 3 16,0-3 0,0 3 0,0-3 0,0 2 0,0-2 15,0 0 0,0 3 0,0-3 0,0 2 0,0-2 16,0 3 0,0-1 0,0-2 0,0 0 0,0 0 16,-3 5 0,3-5 0,0 3 0,-2 0 0,-1-3 15,1 2 0,2-2 0,-5 0 0,2 0 0</inkml:trace>
  <inkml:trace contextRef="#ctx0" brushRef="#br0">17804 13000 0,'10'5'0,"0"-5"0,3 0 0,-1 0 16,3 0 0,0 0 0,0 0 0,0 0 0,0 0 15,2 0 0,1 0 0,2 0 0,0 0 0,2 0 16,0 0 0,1 0 0,-1 0 0,3 0 0,0 0 0,0 0 16,5 0 0,-1 0 0,1 0 0,0 0 0,0 0 15,5 0 0,0 0 0,2 0 0,0 0 0,3 0 16,0 0 0,2 0 0,3 0 0,0 3 0,0 0 15,0-1 0,-1 1 0,1-1 0,2 1 0,1 2 16,-1 0 0,0 0 0,1 0 0,-1-2 0,0 0 16,-2 2 0,2 0 0,-2 0 0,0 0 0,2 0 15,-2-2 0,0 2 0,0 0 0,-3 0 0,-2 0 16,-1-2 0,1-1 0,0 4 0,-3-4 0,-2 1 16,-2 2 0,-1-5 0,0 0 0,-2 2 0,-5-2 15,0 6 0,0-6 0,-3 0 0,1 2 0,-3-2 16,-3 0 0,-2 0 0,-3 0 0,-2 3 0,0-3 0,-2 0 15,-3 0 0,-3 0 0,1 0 0,-3 0 16,0 0 0,0 2 0,0-2 0,-3 0 0,-2 0 16,0 0 0,-5 3 0,-2-3 0,-3 0 0,-5 0 0,0 0 15,-2 0 0,-6 0 0,1 2 0,-5-2 0,-1 0 16,-2 0 0,-2 0 0,-3 0 0,-2 0 0,-3-2 16,-5-1 0,1-2 0,-6 0 0,-2 2 0,-3 1 15,-2-3 0,-3 2 0,0 1 0,-2-1 0,0 0 16,-3 1 0,0-1 0,-2 1 0,0 2 0,0 0 0,0 0 15,0 0 0,-1 2 0,6 3 0,0-5 16,0 6 0,2-1 0,0 2 0,6 1 0,-1 0 16,3-1 0,2 1 0,3 0 0,2 0 0,5-3 0,3 0 15,2-3 0,3 1 0,2 0 0,5-3 0,3 0 16,4 0 0,3 0 0,5 0 0,0 0 16,5 0 0,3 0 0,2 0 0,3-3 0,2 3 0,0-3 15,0 3 0,2-2 0,8-1 0,2 1 0,6-1 16,4 1 0,3-1 0,5 0 0,5-2 0,2 3 15,6-1 0,1 1 0,1-1 0,5 3 0,2 0 16,3 0 0,0 0 0,4 0 0,1 3 0,0 2 16,0 2 0,-1 1 0,1 2 0,0 1 0,-1-1 15,1 0 0,-3 3 0,-2-5 0,0 5 0,-3-3 16,0 0 0,-4-2 0,-1 0 0,-2-1 0,0 1 16,-6 2 0,1-2 0,0 0 0,-3-1 0,-4 4 15,-1-1 0,0 0 0,-4 3 0,-3-3 16,0 3 0,-5 0 0,-3 0 0,0 2 0,-2-2 0,-5 0 15,0-3 0,-2-2 0</inkml:trace>
  <inkml:trace contextRef="#ctx0" brushRef="#br0">6321 15649 0,'3'-5'0,"-1"-3"0,1 1 15,-1 1 0,-2 1 0,0 0 0,0 0 0,0 0 16,0 0 0,0 0 0,0 0 0,0-3 0,0 3 15,0-3 0,0 3 0,0 2 0,0-4 0,0 1 16,0 1 0,0 0 0,0 0 0,0 0 0,0-3 16,0 3 0,0-3 0,-2 3 0,-1 3 0,1-6 15,-1 3 0,1-3 0,-3 3 0,2 0 0,-2 2 16,0-2 0,0-3 0,1 6 0,-1-3 0,0 2 16,0-2 0,0 3 0,0-1 0,-3 0 0,1 1 15,-1-1 0,1 1 0,-1-3 0,3 2 0,-2-2 16,-1 2 0,1 1 0,-1-3 0,3-1 0,-2 4 15,2-1 0,0-2 0,0 3 0,0-1 0,0 0 0,0 1 16,0-1 0,0 1 0,0 2 0,0 0 0,0 0 16,0 0 0,0 0 0,0 2 0,3 3 0,-3 1 15,0-1 0,0 2 0,0 4 0,0 2 0,0-1 16,0 1 0,0 3 0,-2-1 0,2 6 0,0-1 16,0 1 0,-3 2 0,1 0 0,2 0 0,0 0 15,0 0 0,0 0 0,0 0 0,0 0 0,2-2 16,1-1 0,-1 1 0,3-6 0,-2 1 0,2-1 15,0 1 0,0-4 0,0 1 0,0-5 0,0 0 0,0-1 16,0 1 0,2-3 0,1 0 0,-1 1 16,1-4 0,-1-2 0,1 0 0,-1 0 0,3 3 15,0-3 0,3 0 0,-3 0 0,0 0 0,2-3 0,-2-5 16,0 1 0,3-1 0,-3 0 0,0 1 0,-1-1 16,4 0 0,-3-2 0,0 0 0,0-1 0,0-1 15,0-1 0,0 0 0,0 0 0,0 0 0,-3-2 16,3 2 0,0 0 0,-2-2 0,-1 2 0,3 0 15,-2 3 0,-1 0 0,1-1 0,-1 1 0,1 0 16,-1-1 0,1 4 0,-1-1 0,1 0 0,-3 3 16,2 0 0,-2 3 0,3-1 0,-3 0 0,0 1 15,2-1 0,-2 1 0,0-1 0,0 1 0,0-1 0,0 0 16,3 3 0,-1-2 0,-2-1 0,2 3 16,-2-2 0,3-1 0,-1 1 0,-2-1 0,3 0 15,-1 1 0,-2 2 0,3 0 0,-3 0 0,0-3 0,2 1 16,1-1 0,-3 3 0,2-2 0,1-1 0,-3 0 15,2 1 0,1-3 0,-1 0 0,1 0 0,-1-1 16,1 1 0,-3 3 0,2-3 0,-2 2 0,3 0 16,-3-2 0,2 0 0,-2 3 0,3-4 0,-3 4 15,2-1 0,-2-2 0,3 3 0,-1-1 0,-2 0 16,0 1 0,0-1 0,3 1 0,-3-1 0,0 1 16,0-1 0,2-2 0,-2 2 0,0 1 0,0-1 15,3 3 0,-1 0 0,-2 0 0,0 0 0,0 0 16,0 0 0,0 0 0,0 0 0,0 0 0,0 0 0,0-2 15,0 2 0,0 0 0,0 0 0,0 0 16,0 0 0,0 0 0,0 0 0,0 0 0,0 0 0,0 0 16,0 0 0,0 2 0,0 3 0,0 1 0,0-4 15,0 3 0,0 0 0,3 0 0,-3 1 16,0-1 0,0 0 0,2 0 0,-2 3 0,0-1 0,3 4 16,-3-1 0,2 0 0,-2 3 0,3-3 0,-3 3 15,0 0 0,0 0 0,2 2 0,-2 1 0,0 2 16,0 0 0,0 2 0,0 1 0,0-1 0,0 1 15,0 2 0,0 0 0,0 0 0,0 0 0,0 0 16,0 0 0,0 0 0,0 1 0,0-1 0,0 0 16,0 0 0,-2 0 0,-1 3 0,1-3 0,-1 2 15,1-2 0,-1 1 0,-2-1 0,3 0 0,-3 0 16,2-3 0,1 1 0,-1-1 0,1 1 0,-1-6 0,1 1 16,-1-1 0,1 1 0,-1-1 0,1-2 0,-3 0 15,2-1 0,1 1 0,-1 0 0,-2 0 16,3-5 0,-3-1 0,2 1 0,-1 0 0,-1-1 0,0 1 15,0-3 0,0 0 0,0 1 0,0 1 0,0-2 16,0 1 0,2-1 0,-2 0 0,0 0 0,0 0 16,0-2 0,0-3 0,0 2 0,0 1 0,-2-1 15,2-2 0,-3 0 0,3 0 0,-2 0 0,2 0 16,-2 0 0,-1 0 0,1 0 0,2 0 0,-3-2 16,1-1 0,-1 1 0,1-1 0,-1-5 0,1 3 15,-1-2 0,1 1 0,-1-1 0,-1 2 0,-1-1 16,2 1 0,-2 0 0,3 0 0,-1 0 0,1 0 0,-1 0 15,1 0 0,-1-3 0,1 3 0,2 0 16,-3-3 0,3 0 0,0 3 0,0 0 0,1 0 16,-1-3 0,2 0 0,3 1 0,0-1 0,0 0 0,0-5 15</inkml:trace>
  <inkml:trace contextRef="#ctx0" brushRef="#br0">6451 15772 0,'5'5'15,"0"1"0,-3-6 0,3 0 0,-2 0 0,-1 2 16,3-2 0,-2 3 0,2-3 0,-3 2 0,1 1 0,2-1 15,-3 1 0,1 2 0,2-2 0,-3-1 0,3 1 16,0-1 0,-3 1 0,3-3 0,0 3 16,-2-1 0,2-2 0,0 3 0,0-3 0,0 2 0,0-2 15,0 0 0,0 0 0,2 0 0,-2 0 0,3 0 16,-1 0 0,-2 0 0,3 0 0,-1-2 0,1-1 16,-1-2 0,-2-3 0,2 1 0,1 1 0,-1-1 15,1-1 0,2 0 0,0 1 0,-3-1 0,3 0 16,-2 1 0,-1-1 0,1 0 0,-1 0 0,0 1 15,-2-4 0,-2 4 0,2-4 0,0 1 0,-3 3 16,3-4 0,-2 1 0,2 0 0,-3-1 0,1 1 16,-1 2 0,1-2 0,-1 0 0,1 0 0,-1-1 0,1 1 15,-3 0 0,0 0 0,0-1 0,2 1 16,-2 0 0,0 0 0,0-1 0,0 1 0,0 0 0,0-1 16,0 1 0,0 3 0,0-1 0,0 0 0,0 0 15,0 1 0,0 2 0,-2 2 0,-1-5 0,1 3 16,-1 0 0,1 2 0,-3-2 0,2 3 0,1-1 15,-1 1 0,1-1 0,-3 1 0,2-1 0,-2 3 16,0 0 0,0 0 0,0 0 0,3 0 0,-3 0 16,0 0 0,0 0 0,0 0 0,0 0 0,0 5 15,0-2 0,0 2 0,-2-3 0,-1 1 0,1-3 16,2 5 0,-3 0 0,1 0 0,2 0 0,0 1 16,0-1 0,0 2 0,0 1 0,0 0 0,0 0 0,0 2 15,3-3 0,-3 4 0,2-1 0,3-2 16,-2-1 0,-1 4 0,1 2 0,-1-3 0,1 0 15,-1 0 0,1 1 0,-1-1 0,3 0 0,-2 0 0,-1 1 16,3 1 0,0-1 0,-2-1 0,2 0 0,0 1 16,0 1 0,0-4 0,0 2 0,0 1 0,0-1 15,0-2 0,0-1 0,0 1 0,0 0 0,0-1 16,0 1 0,0 0 0,0-1 0,0 1 0,0 0 16,0 0 0,2-1 0,1 1 0,-1-3 0,1 3 15,-1-3 0,1 0 0,-1 0 0,1 0 0,-1 0 16,1 1 0,-1-4 0,3 1 0,-2-1 0,-1 3 15,1 1 0,2-4 0,-3 1 0,3-1 0,-3 3 0,3-2 16,0 0 0,3-3 0,-3 0 0,2 2 16,1-2 0,-1 0 0,1 0 0,-1 0 0,1 3 15,-1-3 0,-2 0 0,3 0 0,-1 0 0,1 0 0,-1 0 16,0 0 0,-2 0 0,3 0 0,-1 0 0,-2 0 16,3 0 0,-1 0 0,1 0 0,-1 0 0,-2 0 15,3 0 0,-1 0 0,-2 0 0,0 0 0,0 0 16,0-3 0,0 1 0,0-1 0,-3 0 0,3 3 15,-2-2 0,2 2 0,-3 0 0,1 0 0,-1-3 16,1 3 0,-1 0 0,1 0 0,-3 0 0,0-2 16,0 2 0,0 0 0,0-3 0,0 1 0,0-1 15,-3-5 0</inkml:trace>
  <inkml:trace contextRef="#ctx0" brushRef="#br0">6506 14725 0,'7'-5'0,"-4"0"0,-1 2 0,0 1 0,1-1 15,-3 1 0,2 2 0,-2-3 0,0 3 0,0 0 16,0 0 0,0 0 0,0 0 0,0 0 0,0 0 15,0 0 0,0 0 0,0 0 0,0 0 0,0 0 16,0 0 0,0 0 0,0 0 0,0 0 0,0 0 16,0-3 0,0 3 0,0 0 0,0 0 0,0 0 0,0 0 15,0 0 0,0 0 0,0 0 0,0 0 0,0 0 16,0 0 0,0 0 0,0 0 0,0 0 0,0 0 16,0 0 0,0 0 0,3 0 0,-3 0 0,0 0 15,2 0 0,-2 0 0,0 0 0,3 0 0,-3 0 16,2 0 0,-2 0 0,3 0 0,-3 0 0,2 0 15,-2 0 0,3 0 0,-3 0 0,0 0 0,2 0 16,-2 0 0,0 0 0,0 0 0,3 0 0,-3 0 16,0 0 0,0 0 0,0 0 0,0 0 0,0 0 15,0 0 0,0 0 0,0 0 0,2 0 0,-2 0 16,0 0 0,0 0 0,0 0 0,0 0 0,0 0 16,0 0 0,0 0 0,0 0 0,0 0 0,0 0 0,0 0 15,0 0 0,0 0 0,0 0 0,0 0 16,0 0 0,0 0 0,0 0 0,0 0 0,0 0 15,0 0 0,0 0 0,0 0 0,0 0 0,0 0 0,0 0 16,0 0 0,0 0 0,0 0 0,0 0 0,0 0 16,0 0 0,0 0 0,0 0 0,0 0 0,0 0 15,0 0 0,0 0 0,0 0 0,0 0 0,0 0 16,0 0 0,0 0 0,0 0 0,3 0 0,-3 0 16,2 0 0,-2 0 0,0 0 0,0 0 0,0 0 15,0 0 0,3 0 0,-1 0 0,-2 0 0,0 0 16,3 0 0,-1 0 0,-2 0 0,3 0 0,-1 0 0,-2 0 15,3 0 0,-3 0 0,0 0 0,2 0 0,1 0 16,-3 0 0,2 0 0,1 0 0,-1 0 0,-2 3 16,3 0 0,-1-1 0,1-2 0,-1 0 0,1 3 15,-1-1 0,1 1 0,-1-3 0,1 2 0,2 1 16,-3 0 0,3-1 0,-2 1 0,-1-1 0,0 1 16,3 2 0,-2-5 0,-1 3 0,1-1 0,2 1 15,0-1 0,0 1 0,0-1 0,0 1 0,0-3 16,0 2 0,0 1 0,2 0 0,-4-1 0,2-2 15,-3 3 0,1-1 0,-1 1 0,1-1 0,-1 1 16,1 0 0,-1-1 0,1 1 0,-1-1 0,1-2 16,-1 3 0,1-3 0,-1 2 0,1 1 0,-1 0 0,1-3 15,-1 2 0,0 1 0,1-1 0,-1 3 16,1-5 0,-1 3 0,1-3 0,-1 3 0,1-1 16,-1 3 0,1-5 0,-1 0 0,1 0 0,-1 0 0,1 3 15,-1-1 0,1 3 0,-1-5 0,1 3 0,-1 0 16,1-3 0,-3 2 0,2 1 0,1-1 0,-1-2 15,1 3 0,-1-1 0,1 1 0,-1 0 0,-2-1 16,3 1 0,-1 2 0,1-5 0,-1 2 0,1 1 16,-3 0 0,2-3 0,1 2 0,-1 1 0,1-1 15,-1 1 0,1-1 0,-1 1 0,1-3 0,-1 3 16,1-3 0,-1 2 0,1 1 0,-1-1 0,0-2 0,1 5 16,-1-2 0,1 2 0,-1-5 0,1 3 0,-1 2 15,1 0 0,-1-3 0,1 4 0,-3-4 16,2 3 0,1-2 0,-1 2 0,1-5 0,-1 0 0,1 5 15,-1-2 0,-2-1 0,3 1 0,-1-1 0,1-2 16,-3 6 0,2-6 0,1 2 0,-3 1 0,2-1 16,1-2 0,-3 0 0,2 0 0,1 3 0,-3 2 15,2-5 0,1 0 0,-3 2 0,2-2 0,-2 0 16,3 6 0,-1-4 0,-2 1 0,3-1 0,-1-2 16,1 0 0,-3 3 0,2-1 0,-2-2 0,3 3 15,-3 0 0,2 2 0,-2-3 0,3-2 0,-3 3 16,2-1 0,-2 1 0,3-3 0,-3 3 0,0-3 0,0 2 15,0 1 0,2-3 0,1 0 0,-3 2 0,2 1 16,-2-1 0,2 1 0,-2 0 0,3-3 0,-3 2 16,0 1 0,2-3 0,-2 2 0,3 1 0,-3-1 15,2 1 0,-2-1 0,3-2 0,-3 0 0,0 3 16,2-3 0,-2 0 0,3 3 0,-3-3 0,0 0 16,2 2 0,-2 1 0,0-3 0,3 5 0,-3-5 15,2 0 0,-2 0 0,0 2 0,3 1 0,-3-3 0,0 0 16,2 3 0,-2-3 0,0 2 0,3-2 0,-3 0 15,0 3 0,2-3 0,-2 2 0,0-2 16,0 0 0,0 3 0,3-3 0,-3 2 0,0-2 0,0 0 16,2 3 0,-2-3 0,0 0 0,0 0 0,3 0 15,-3 3 0,0-3 0,0 0 0,0 2 0,0 1 16,0-3 0,0 0 0,2 0 0,-2 0 0,0 0 16,3 0 0,-3 0 0,0 0 0,2 0 0,-2 0 15,0 0 0,0 0 0,0 0 0,0 2 0,0-2 16,0 0 0,0 3 0,0-3 0,0 0 0,0 0 15,0 0 0,0 0 0,0 0 0,0 0 0,3 0 16,-3 0 0,0 0 0,0 0 0,0 0 0,0 0 0,2 0 16,-2 2 0,0-2 0,0 0 0,0 0 15,0 0 0,0 0 0,0 0 0,0 0 0,0 0 16,0 0 0,0 0 0,0 0 0,0 0 0,0 0 0,0 0 16,0 0 0,0 0 0,0 0 0,0 0 15,0 0 0,0 0 0,0 0 0,0 0 0,0 0 16,0 0 0,0 0 0,0 0 0,0 0 0,0 0 0,0 0 15,0 0 0,0 0 0,0 0 0,0 0 0,0 0 16,0 0 0,0 0 0,0 0 0,0 0 0,0 0 16,0 0 0,0 0 0,0 0 0,0 0 0,0 0 15,0 0 0,0 0 0,0 0 0,0 0 0,0 0 16,0 0 0,0 0 0,0 0 0,0 0 0,0 0 16,0 0 0,0 0 0,0 0 0,0 0 0,0 0 15,0 0 0,0 0 0,0 0 0,0 0 0,0 0 0,0 0 16,0 3 0,0-3 0,0 0 0,0 0 0,0 0 15,0 0 0,0 0 0,0 0 0,0 0 0,0 0 16,0 0 0,0 3 0,0-3 0,0 0 0,0 0 16,0 0 0,0 0 0,0 2 0,-2 3 0,-1 0 15,-2 3 0,0-3 0,0 0 0,-2 0 0,-1-5 16,-2 0 0,0-2 0</inkml:trace>
  <inkml:trace contextRef="#ctx0" brushRef="#br0">333 15854 0,'-2'3'15,"0"-3"0,-3 0 0,5 0 0,0 0 0,0 0 16,-3-3 0,3 1 0,0-1 0,0 1 0,-2-3 16,-1 2 0,3 0 0,0 1 0,0-1 0,0 1 15,0-1 0,0 1 0,0-1 0,0 1 0,0-1 16,0 0 0,0 1 0,0-1 0,0 3 0,0-2 16,0-1 0,0 3 0,3-2 0,-3-1 0,0 3 15,2 0 0,-2-3 0,3 1 0,2 2 0,-3 0 16,-2-3 0,2 3 0,-2 0 0,3 0 0,-1 0 0,1 0 15,2 0 0,-3 0 0,-2 0 0,3 0 0,-1 0 16,1 0 0,-1 0 0,3 0 0,-2 0 16,-1 0 0,-2 0 0,3 0 0,-1-2 0,1 2 0,2-3 15,-3 1 0,-2 2 0,3-3 0,-1 0 0,1 1 16,-1-1 0,3 3 0,-2-2 0,-3-1 0,2 1 16,1-1 0,-1 0 0,1 1 0,4-1 0,-4 3 15,-1-2 0,3-1 0,0 1 0,-2 2 0,-3 0 16,2-3 0,1 3 0,-1-2 0,0 2 0,3-3 15,-2 3 0,-3 0 0,2-3 0,1 3 0,-3 0 16,2-2 0,-2 2 0,0 0 0,0 0 0,3 0 0,-3 0 16,5 0 0,-3 0 0,1 0 0,-1-3 0,1 3 15,-1 0 0,3 0 0,-2 0 0,-3 0 0,5 0 16,-3 0 0,6 0 0,-1 0 0,3 0 0,-2 0 16,2 0 0,-5 0 0,4 0 0,-4 0 0,3 0 15,2 0 0,-3 0 0,1 0 0,-3 0 0,-3 0 16,-2 0 0,0 0 0,3 0 0,-3 0 0,5 0 15,-5 0 0,0 0 0,2 0 0,-2 3 0,5-3 16,5 0 0,-2 0 0,2 0 0,-5 0 0,2 0 16,1 0 0,-1 2 0,0-2 0,1 0 0,2 0 15,-5 0 0,2 0 0,1 0 0,-1 0 0,1 0 16,-3 3 0,0-3 0,2 0 0,-2 3 0,0-3 0,3 0 16,-3 0 0,0 0 0,2 0 0,-2 0 0,0 0 15,2 0 0,1 0 0,-1 0 0,-2 0 16,0 0 0,3 0 0,-3-3 0,2 0 0,-2 1 0,0-1 15,0 1 0,3-1 0,-3 1 0,0 2 0,2-3 16,-5 0 0,3 1 0,0-1 0,0 3 0,0-2 16,0-1 0,-2 1 0,2 2 0,2-3 0,-2 0 15,0 3 0,0 0 0,0-2 0,3 2 0,-3-3 16,0 1 0,0 2 0,2-3 0,-2 1 0,3 2 16,-3-3 0,-1 3 0,1-3 0,0 3 0,3 0 15,-1 0 0,-2-2 0,3 2 0,-1 0 0,1 0 16,-1 0 0,1 0 0,-1 0 0,1 0 0,-1 0 0,1 0 15,-1 0 0,0 0 0,1 0 0,-1 2 16,1 1 0,-1-3 0,-2 3 0,3-3 0,-1 2 0,1 1 16,-1-3 0,1 2 0,-1 1 0,1-1 0,-3 1 15,2-3 0,1 0 0,-1 0 0,-2 3 0,2-3 16,-2 0 0,3 0 0,-3 0 0,0 0 0,2 0 16,-2 0 0,3 0 0,-3 0 0,0 0 0,2 0 15,1 0 0,-3 0 0,2 0 0,-2 0 0,0 0 0,2 0 16,-2 0 0,3 0 0,-3 0 0,2 0 15,1 0 0,-3 0 0,2 0 0,1 0 0,-1 0 16,1 0 0,-1 0 0,1 0 0,2 0 0,0 0 0,-3 0 16,3 0 0,0 0 0,-3 0 0,3 0 0,0 0 15,-2 0 0,-1 0 0,1 0 0,-1 0 16,1 0 0,-1 2 0,1 1 0,-3-3 0,-1 2 16,1-2 0,0 3 0,0-3 0,0 2 0,0 1 0,0 0 15,0-3 0,0 2 0,0-2 0,0 3 0,0-1 16,-2-2 0,2 0 0,0 0 0,-3 3 0,3-1 15,0-2 0,0 0 0,-2 3 0,2 0 16,0-1 0,-3-2 0,3 0 0,0 3 0,-3-3 16,3 2 0,0-2 0,0 0 0,-2 3 0,2-3 0,-3 2 15,3-2 0,-2 0 0,-1 3 0,3-3 0,0 2 16,-2-2 0,2 0 0,-3 0 0,3 0 0,-2 3 16,2-3 0,-3 0 0,1 0 0,2 0 0,-3 0 15,1 0 0,-1 0 0,3 0 0,-2 0 0,-1 0 16,1 0 0,-1 0 0,3 0 0,-3 0 0,1 0 15,-1 0 0,1 0 0,-1 0 0,3 0 0,-2 0 16,-1 0 0,1 0 0,-1 0 0,1 0 0,2 0 16,-3 0 0,3 0 0,-2 0 0,-1 0 0,3 0 0,0 0 15,0 0 0,0 0 0,-2 0 0,4 0 0,-2 3 16,3-3 0,-1 2 0,1 1 0,-1 2 16,3 0 0,0 0 0,0 0 0,5 3 0,0 0 0,0 2 15,0 3 0,0 0 0,2 2 0,0 3 0,1 3 16,-1 2 0,1-3 0,-3 1 0</inkml:trace>
  <inkml:trace contextRef="#ctx0" brushRef="#br0">2242 15783 0,'3'5'0,"-3"-5"0,0 0 16,0 0 0,0 0 0,0 0 0,0 0 0,0 0 15,0 0 0,0-3 0,0-2 0,0 2 16,0-2 0,0 0 0,0 0 0,0 0 0,0 2 0,2-2 16,-2 3 0,0-3 0,0 2 0,3 0 0,-3-2 15,2 3 0,-2-1 0,0 1 0,0-1 0,0 0 16,0 1 0,3-1 0,-3 1 0,0-1 0,2 3 16,-2-2 0,3-1 0,-1 0 0,1 1 0,-1-1 0,-2 1 15,3 2 0,-1-3 0,1 3 0,-1 0 16,1 0 0,-1 0 0,1 0 0,-1 0 0,1 0 15,-1 0 0,1 0 0,-1 0 0,3 0 0,0 0 0,3 0 16,-4 0 0,4 0 0,-3 0 0,0 0 0,2 0 16,1 0 0,-3 0 0,0 0 0,0 0 0,2 3 15,1-3 0,-3 0 0,2 0 0,-2 0 0,3 0 16,-3 0 0,2 0 0,-2 2 0,2-2 0,1 0 16,-3 3 0,0-3 0,2 2 0,-2-2 0,3 3 15,-3-3 0,2 0 0,-2 0 0,3 0 0,-1 3 16,-2-3 0,3 0 0,-3 0 0,2 0 0,-2 0 15,3 0 0,-4 0 0,4 0 0,-3 0 0,0 0 0,2 0 16,-2 0 0,3 0 0,-3 2 0,0-2 16,2 0 0,-2 3 0,0-3 0,0 2 0,0-2 15,3 0 0,-3 0 0,2 0 0,1 0 0,-4 0 0,4 0 16,-1 0 0,1 0 0,-1 0 0,1 0 0,-1 0 16,1 0 0,-1 0 0,3 0 0,0 0 0,0 0 15,0 0 0,0 0 0,2 0 0,-2 0 0,0 0 16,3 0 0,-3 0 0,0 0 0,0 0 0,0 0 15,0 0 0,0 0 0,-1 0 0,1 0 0,0 0 16,-2 0 0,-1 0 0,1 0 0,-1 0 0,3 0 16,-2 0 0,-1 0 0,1 0 0,-1 0 0,1 0 15,-1 0 0,0 0 0,1 0 0,-1 0 0,1 0 0,-1 0 16,1-2 0,-1 2 0,1 0 0,-1 0 0,1 0 16,-1 0 0,-2 0 0,3 0 0,-3 0 15,2 0 0,0 0 0,-2 0 0,3 0 0,-1 0 0,1 0 16,-3 0 0,2 0 0,1 0 0,-3 0 0,2 0 15,1 2 0,-1 1 0,1-3 0,-1 0 0,1 2 16,-1-2 0,3 3 0,-3-3 0,3 0 0,0 3 16,-2-3 0,-1 2 0,1-2 0,-1 3 0,1-1 15,-1-2 0,1 3 0,-1-1 0,1 4 0,-1-6 16,0 2 0,1 1 0,-1-1 0,1-2 0,-1 0 16,1 3 0,-1-1 0,1-2 0,-1 3 0,-2-1 15,3 1 0,-3 0 0,2-1 0,1 1 0,-3-1 16,0-2 0,2 3 0,0-1 0,-2 1 0,0 0 15,3-1 0,-3 1 0,2-1 0,-2 1 0,3-1 16,-3-2 0,2 3 0,-2 0 0,0-1 0,3 1 0,-3-1 16,2 1 0,1-1 0,-1 1 0,0-3 0,1 5 15,-1-2 0,1-3 0,-1 2 0,1 1 0,-1-3 16,1 2 0,2-2 0,0 0 0,2 0 0,1 0 16,1 0 0,-1 0 0,2 0 0,0 0 0,-3 0 15,1 0 0,2 0 0,-5 0 0,2 0 0,-2 0 16,2 0 0,1 0 0,-3 0 0,2 0 0,-2 0 15,3 0 0,-3 0 0,2 0 0,0 0 0,-2 0 0,0 0 16,3 0 0,-3 0 0,2 0 0,-2-2 0,0 2 16,0 0 0,3-3 0,-1 1 0,-2 2 15,2-3 0,-2 3 0,5-2 0,-2 2 0,-1 0 16,1 0 0,-1 0 0,0-3 0,1 3 0,-1 0 0,1 0 16,-1 0 0,-2 0 0,0 0 0,3 0 0,-3 0 15,0 0 0,-1 0 0,4 0 0,-3 0 0,0 0 16,0 0 0,0 0 0,0 0 0,0 0 0,0 0 15,0 0 0,0 3 0,-1-3 0,-1 2 0,2-2 16,-3 3 0,1-3 0,2 0 0,-3 2 0,1-2 16,-1 0 0,1 0 0,-1 3 0,1-3 0,-1 2 15,0-2 0,1 3 0,-1-3 0,1 2 0,-3-2 16,0 3 0,2-3 0,-2 3 0,3-3 0,-3 0 16,2 0 0,1 0 0,-1 0 0,1 0 0,-3 2 15,0-2 0,2 0 0,-2 0 0,-3 0 0,3 3 0,-2-1 16,4-2 0,-2 3 0,3-1 0,-1 4 0,1-4 15,-1 3 0,1 0 0,2 1 0,0-1 0,0 0 16,0 3 0,0-1 0,-3 1 0,-2 0 0,-3-1 16,1-2 0,-3-5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10102 17708 0,'12'0'0,"3"0"15,0 0 0,2 0 0,1 0 0,-1 0 0,1 0 16,2 0 0,0 0 0,-1 0 0,1 0 0,3 0 16,-1 0 0,1 5 0,-1-3 0,0 1 0,1-1 15,2 4 0,5-4 0,-1 1 0,1-1 0,3-2 16,1 0 0,4 0 0,-1 0 0,0 0 0,3 0 15,3 0 0,-1 0 0,3 0 0,-1 0 0,1-2 16,0-3 0,2-1 0,1 1 0,-1 0 0,0 0 16,1 2 0,-1 1 0,3-3 0,-3 2 0,0 1 0,0-3 15,1 2 0,-1-2 0,0 2 0,1 1 16,-4-1 0,-4 1 0,0-1 0,0 0 0,-3 1 16,-4-1 0,-1 1 0,0-1 0,-2 1 0,0-1 0,-3 0 15,-2 3 0,0-2 0,-5-1 0,0 1 0,-3 2 16,1-3 0,-3 1 0,-5-1 0,0 3 0,0 0 15,-3-3 0,-2 3 0,-3 0 0,1 0 0,-1 0 16,1 0 0,-3 0 0,0-2 0,0 2 0,0 0 16,0-3 0,0 3 0,-5-2 0,0-1 0,0 3 15,-2 0 0,-3-2 0,-3 2 0,-2 0 0,-2 0 16,-3 0 0,0 0 0,-2 0 0,-6 0 0,1 0 16,-1 5 0,1-3 0,-3 3 0,-2-2 0,-3 2 0,0 0 15,-2 0 0,0 3 0,-6 0 0,1 0 16,0 2 0,-3 3 0,0-1 0,0 1 0,-2 0 15,0 0 0,-3 0 0,0 2 0,0 1 0,1-1 0,-1 3 16,0-3 0,0 6 0,-2-1 0,2 1 0,0 2 16,1-2 0,-1-1 0,0 1 0,5-1 0,0 1 15,1-3 0,-1 2 0,3-4 0,2 4 0,2-2 16,1-2 0,0 2 0,-1-1 0,4-1 0,1-3 16,3 2 0,1 1 0,4-1 0,2-2 0,1-3 15,2 0 0,5-2 0,0 0 0,3-1 0,4-1 16,1 1 0,-1-2 0,3 0 0,5 1 0,0-4 15,0 1 0,0-1 0,0 1 0,0-1 0,0 4 0,3-4 16,4 3 0,1-2 0,2 5 0,2-3 0,3-3 16,5 6 0,2-5 0,3-1 0,5 1 15,0-3 0,2 0 0,6 0 0,-1 0 0,0 0 0,1 0 16,1 0 0,1 0 0,5 0 0,-3 0 0,3-3 16,0-2 0,-3-3 0,1 3 0,1 0 0,-1-3 15,-1 6 0,0-9 0,1 9 0,-1-6 0,0 6 16,3-6 0,-3 3 0,-2-3 0,5 3 0,-5-5 15,2 5 0,-2-6 0,0 9 0,-1-1 0,1-2 16,-2 0 0,-1 5 0,-5-3 0,1 1 0,-1-1 16,-2 3 0,-3 0 0,-2 0 0,0 0 0,0 0 0,-5 0 15,-3 0 0,1 0 0,-3 0 0,0 0 16,-5 0 0,-1 0 0,-1 0 0,-1 0 0,-2 0 16,0 0 0,-2 0 0,-1 0 0,1 0 0,-3 0 0,0 0 15,0 0 0,0 0 0,-5 0 0,-3-2 0,-4-1 16,-3 0 0,-5-4 0,-2-3 0</inkml:trace>
  <inkml:trace contextRef="#ctx0" brushRef="#br0">8541 15631 0,'8'-2'0,"-3"-1"16,-3 0 0,1 3 0,-1 0 0,1 0 0,-1 0 15,1 0 0,-1 0 0,1 0 0,-3 0 0,2 0 16,1 0 0,-3 0 0,2 0 0,-2 0 0,3 0 16,-1 0 0,1 0 0,-1 0 0,1 0 0,-1 0 15,1 0 0,2 0 0,0 0 0,2 0 0,0 0 16,1 0 0,-1 0 0,3 0 0,0 0 0,0-2 16,5-1 0,0 1 0,0-1 0,0 1 0,0-1 15,0-2 0,2 0 0,3 0 0,0 2 0,2-2 16,1-3 0,-1 3 0,1-3 0,-1 3 0,-2 0 15,0 3 0,0-4 0,-3 1 0,1 0 0,-1 3 16,0-1 0,-2 0 0,-2-2 0,-3 3 0,0-1 0,0 1 16,0-1 0,-3 3 0,1-2 0,-1 2 0,-4-3 15,-1 3 0,1 0 0,-1 0 0,1 0 16,-1 0 0,-2 0 0,0 0 0,0 0 0,0 0 0,0 0 16,0 0 0</inkml:trace>
  <inkml:trace contextRef="#ctx0" brushRef="#br0">9761 15079 0,'2'11'0,"1"-4"16,-3 1 0,0 0 0,0 5 0,0-1 0,-5 1 16,0 0 0,0 2 0,-3 1 0,-4 4 0,-1 1 0,1-1 15,-3 6 0,0 0 0,0 2 0,0 0 0,-2 0 16,-1 1 0,-1 1 0,1 1 0,-2 0 16,0 0 0,0 2 0,1-2 0,-4 0 0,3 2 15,-2-2 0,-1 0 0,3 0 0,1-1 0,-1-1 0,0-4 16,5-2 0,-3 1 0,3-1 0,1 0 15,1-3 0,1-2 0,-1 0 0,6-2 0,-1-4 16,1-1 0,-1-6 0,3-3 0,0-2 0,5 0 16</inkml:trace>
  <inkml:trace contextRef="#ctx0" brushRef="#br0">9514 15446 0,'15'5'15,"0"1"0,0-1 0,0 0 0,3-3 0,-1 4 16,3-1 0,2 0 0,1 0 0,-1 0 0,0 3 16,1-3 0,2 3 0,-3-1 0,3-2 0,-3 1 15,1-1 0,-1 2 0,-2-1 0,3-1 0,-4 2 16,1-1 0,0-1 0,0 0 0,0 0 0,0 0 15,-3 0 0,1 0 0,-1 0 0,-2 1 0,0-4 16,-2 1 0,-3-1 0,0 1 0,-1-3 0,1 0 16,-2 2 0,-6-2 0,1 0 0,-1 3 0,-2 0 15,0-3 0,0 2 0,0-2 0,-5 0 0,-2 3 16,-1-3 0,-2 0 0,-2 0 0</inkml:trace>
  <inkml:trace contextRef="#ctx0" brushRef="#br0">9783 15613 0,'-5'5'0,"0"0"0,5 1 15,0-1 0,0 0 0,0 0 0,0 5 0,0 3 16,3 0 0,-1 5 0,1 2 0,-1 1 0,1 5 16,-1 2 0,-2 0 0,0 3 0,0 5 0,0 0 15,0 2 0,0 3 0,-2 3 0,-3 0 0,2-1 16,-2 1 0,3 0 0,-3-1 0,2 1 0,1-3 15,-3-3 0,0-4 0,2-3 0,-2-1 0,3 1 0,-3-5 16,2-3 0,1 0 0,-1-2 0,1-4 16,-1-1 0,1-1 0,-1 1 0,1-1 0,2 0 15,0-2 0,-2 0 0,2-3 0,-3 1 0,3-4 0,0 1 16,0 0 0,0-3 0,0 0 0,0-2 0,0-3 16,0 0 0,0 0 0,0 0 0,3-3 0,-1-2 15,0-3 0</inkml:trace>
  <inkml:trace contextRef="#ctx0" brushRef="#br0">10219 15641 0,'7'0'0,"3"0"0,0 0 15,3 0 0,1 0 0,1 0 0,0 0 0,0 0 16,3 0 0,-1 0 0,1 0 0,-1 0 0,0 0 0,3 0 16,0 0 0,3 0 0,-3 0 0,-1 0 0,1 0 15,3 0 0,-1 0 0,1 0 0,1 0 16,-1-2 0,2-1 0,-3 1 0,3-1 0,-3-2 15,-2 2 0,-2-2 0,-1 3 0,1-3 0,-4 2 0,1 0 16,-5 1 0,0 2 0,0-3 0,-2 1 0,-1 2 16,-4-3 0,-1 1 0,1-1 0,-3-2 0,0-3 15</inkml:trace>
  <inkml:trace contextRef="#ctx0" brushRef="#br0">10756 15172 0,'3'5'0,"-1"0"0,1 0 16,-1 0 0,1 3 0,-1 2 0,1 3 0,-1 5 16,1 3 0,-1 4 0,1 3 0,-3 3 0,0 5 15,0 5 0,0 3 0,0 2 0,0 5 0,-5 1 16,0 2 0,0 2 0,0 1 0,0 2 0,-3 0 15,1 0 0,-1 0 0,1 0 0,-1 0 0,1 0 16,0-5 0,-1 0 0,3-3 0,0-2 0,0-3 16,0-5 0,3-2 0,2-4 0,-3-4 0,3 0 15,-2-5 0,2-3 0,0 0 0,0-3 0,0-2 16,0-2 0,0-3 0,0-1 0,0-4 0,0 0 16,0-3 0,0 0 0,0 0 0,-3-2 0,3-3 15,-2 0 0,-1 0 0,-2 0 0,3 0 0,-1-3 16,-2-4 0,0-6 0,5-3 0,-2-2 0,-1-2 15,1-6 0,2-2 0</inkml:trace>
  <inkml:trace contextRef="#ctx0" brushRef="#br0">10694 15657 0,'0'-3'15,"0"1"0,0 2 0,-2 2 0,-3 3 0,0 6 16,0 4 0,-3 3 0,-4 3 0,-1 2 0,-2 2 16,0 4 0,-2-1 0,-3 3 0,0 2 0,0 3 15,0 0 0,0 0 0,1 2 0,-1 1 0,-3-1 16,3 1 0,-2-1 0,0 1 0,-1-3 0,3-3 0,0-2 16,0 0 0,1-3 0,-1-5 0,2 0 15,3-5 0,0-3 0,0 1 0,3-3 0,-1-6 16,4 1 0,-1-3 0,2-5 0,1 0 0,-1 0 0,1 0 15,2-5 0,0-5 0,5-6 0</inkml:trace>
  <inkml:trace contextRef="#ctx0" brushRef="#br0">10575 15618 0,'12'16'0,"-2"-1"0,2-2 0,1 0 16,-1 2 0,3 3 0,-2 3 0,2-3 0,-5 2 0,2 1 15,-2-1 0,0 1 0,0-1 0,0-2 0,0 0 16,0-2 0,0 2 0,0-3 0,0 0 16,0 1 0,0-1 0,0 1 0,-1-1 0,4-2 0,-1 0 15,1 0 0,-1-1 0,-2 1 0,3 0 0,-1 0 16,-2 0 0,2-6 0,-2 4 0,0-4 0,0 1 15,0 0 0,0-1 0,0-1 0,-2-1 0,-1 0 16,1 0 0,-3 0 0,0 0 0,-3 0 0,1 1 16,-1-1 0,1-3 0,-1 1 0,-2-1 0,0 1 15,0 0 0,0-3 0,-2 0 0,-3 0 0,0 0 16</inkml:trace>
  <inkml:trace contextRef="#ctx0" brushRef="#br0">10400 16265 0,'5'5'0,"3"-2"0,2-3 0,2 0 16,3 0 0,3 0 0,-1 0 0,5 0 0,1 0 15,-1 0 0,3 0 0,0 0 0,0 0 0,0 0 16,0 0 0,-3 0 0,0 0 0,1 0 0,-1 0 16,-4 0 0,-1 0 0,1 0 0,-1 0 0,0 0 15,-2 0 0,-5 0 0,0 0 0,0 0 0,0 0 16,-2 0 0,-1 0 0,1 0 0,-6 0 0,0 0 0,1 0 16,-1 0 0,-2 0 0,0 0 0,0 0 0,0 0 15,0 0 0</inkml:trace>
  <inkml:trace contextRef="#ctx0" brushRef="#br0">11518 15426 0,'7'8'0,"3"-1"0,0-2 15,3 3 0,2-3 0,0 3 0,-1 0 0,1-1 16,0 4 0,0-1 0,0 0 0,0 3 0,-5-3 16,0 3 0,0 0 0,0-3 0,0 0 0,0 1 0,0-1 15,-3 0 0,-2 0 0,0 1 0,-2-1 16,-1 3 0,1-3 0,-1 3 0,-2-3 0,0 0 15,0 1 0,0 2 0,0-1 0,0 1 0,-2 0 0,-3 0 16,-3 2 0,1 1 0,-3-1 0,-3 0 0,3 1 16,-2-1 0,2-2 0,0 3 0,0-4 0,0 1 15,3 0 0,-1 0 0,1-3 0,-1 0 0,1-2 16,2 0 0,0 2 0,2-2 0,1 2 0,2 0 16,0-2 0,0 2 0,0 1 0,0-1 0,0 0 15,0-2 0,2-1 0,3 1 0,3 0 0,-1-3 16,1 0 0,2 0 0,2 0 0,3-2 0,0 2 15,0-2 0,0-3 0,0 2 0,0-2 0,2 3 0,-2-1 16,3 1 0,-1-3 0,-2 3 0,0 2 0,0-5 16,0 2 0,0-2 0,0 3 0,-3 2 15,-2 0 0,0 0 0,0 0 0,-3 0 0,1 1 0,-1-1 16,-4 2 0,-1 1 0,3 0 0,-2 0 0,-1 2 16,1 3 0,-3-1 0,0 1 0,0 3 15,0-1 0,0 3 0,0 0 0,-5 3 0,0-3 0,-3 2 16,1 1 0,-1-3 0,1 0 0,-1-1 0,1-1 15,-1-1 0,-1 1 0,1 2 0,1-3 0,-3 3 16,0-3 0,2 1 0,-2-1 0,3 1 0,-1-1 16,1-2 0,-1-3 0,1 0 0,2-2 0,0 0 15,0-3 0,0 0 0,0 0 0,0 0 0,0 0 16,0 1 0,0-6 0,3 0 0,-3 2 0,2-2 16,1 0 0,-3 0 0,2 0 0,-2 0 0,3 0 15,-3 0 0,0 0 0,0-2 0,0-4 0,0-1 0,0-1 16,-3 0 0,1-2 0,-1 2 0,1-2 0,0-3 15,-1 0 0,1-2 0,-1 0 0,1-1 16,-3-2 0,0 0 0,0-2 0,0-3 0,0 0 16,0-1 0,-2 1 0</inkml:trace>
  <inkml:trace contextRef="#ctx0" brushRef="#br0">11125 16186 0,'-8'5'16,"3"0"0,3-5 0,2 0 0,0 2 0,0-2 16,2 3 0,3 0 0,3-1 0,2 1 0,0-1 15,4-2 0,1 3 0,3-1 0,-1 1 0,6-3 16,-1 0 0,0 3 0,3-3 0,3 0 0,2 0 16,-1 0 0,1 0 0,3 0 0,-1 0 0,5 0 15,-2-3 0,0 0 0,0 1 0,0-1 0,-3-2 16,0 0 0,1-3 0,-3 3 0,-1-3 0,-1 3 0,-3 0 15,0 0 0,-3 2 0,-2 1 0,-3-1 0,1 1 16,-3-1 0,-3 1 0,-2-1 0,-2 3 0,-1-2 16,1 2 0,-6 0 0,1 0 0,-1 0 0,0 0 15,1-3 0,-3 3 0,0 0 0,0-3 0,0 3 16,0 0 0,0 0 0,0 0 0,-3 0 0,-1-2 16,1-1 0,1-4 0</inkml:trace>
  <inkml:trace contextRef="#ctx0" brushRef="#br0">13053 15220 0,'5'0'0,"-2"0"0,-1-2 0,-2 2 16,0-3 0,0 3 0,0 0 0,0 0 0,0 0 15,0 0 0,0 3 0,0 2 0,-5 0 0,0 3 16,0 5 0,-2 0 0,-3-1 0,-2 4 0,-1 2 16,1 2 0,-1 1 0,1 2 0,-3 0 0,0 5 15,-3 3 0,-1 2 0,1 3 0,-2 3 0,0 2 0,-2 3 16,0-1 0,-1 3 0,-2 1 0,0 4 0,-2 0 16,0 1 0,-1 4 0,1 3 0,2 0 15,-2-2 0,2-3 0,2-1 0,1 1 0,0-5 16,-1-5 0,3-6 0,0 1 0,0-3 0,5 0 15,1-6 0,-1-1 0,0-1 0,0 0 0,2 0 16,1-5 0,2 1 0,2-4 0,1-2 0,-1-3 16,1 1 0,0-3 0,2-3 0,0-2 0,0-1 15,0 1 0,2 0 0,1-3 0,2 0 0,-3-2 16,3-3 0,-2 2 0,2-2 0,0 0 0,0 0 0,0 0 16,0 0 0,0 0 0,0 0 0,0 0 15,0-8 0,2-2 0,1-5 0,4-3 0,1-5 16</inkml:trace>
  <inkml:trace contextRef="#ctx0" brushRef="#br0">14191 18031 0,'-8'3'0,"1"-3"0,2 0 0,5 0 0,0 0 0,0 0 16,0 0 0,0 0 0,0 0 0,5 0 0,2 0 15,1 0 0,2 0 0,0 0 0,5 0 0,0 0 16,2 0 0,5 0 0,1 0 0,-1 0 0,6 0 16,1 0 0,1 0 0,3-3 0,4 0 0,0 1 15,1-1 0,1-2 0,6-3 0,0 3 0,0 0 16,2 0 0,5-3 0,1 1 0,-1 2 0,0-3 15,0 3 0,1 0 0,1-3 0,1 3 0,0-3 16,0 3 0,-1 0 0,1-3 0,2 3 0,-2-3 16,0 1 0,0-1 0,-3 3 0,0 0 0,0-1 15,-2-1 0,-2 2 0,-1-3 0,0 5 0,0 1 16,1-3 0,-4 0 0,-4-3 0,0 3 0,-3 2 0,-2-2 16,-2 0 0,-3 0 0,-6 0 0,-1 2 0,-3-2 15,-3 0 0,-4 2 0,-3 1 0,-1-1 16,-1 0 0,-3 1 0,-3 2 0,1 0 0,-1 0 0,-2 0 15,0 0 0,0 0 0,0 0 0,-2 0 0,-3 0 16,-5 0 0,-2 0 0,-3 0 0,-5 0 0,0 0 16,-5 0 0,-2 2 0,-3 4 0,-5-1 0,0 0 15,0 3 0,-2-1 0,-6 1 0,1 0 0,0-1 16,-3 4 0,0-1 0,-2 0 0,-3 3 0,0-3 16,1 1 0,-4 1 0,1-1 0,0 1 0,0-1 15,-1-1 0,1 0 0,0 3 0,2-5 0,0 2 16,0 3 0,1-3 0,1 0 0,4-2 0,-1 2 0,0-2 15,0 2 0,3-2 0,5 0 0,-1-1 0,1 1 16,2 0 0,5 0 0,0-1 0,3 1 16,2 0 0,3-1 0,-1 1 0,6-3 0,2 0 0,3-2 15,2-1 0,2 1 0,1-3 0,4 3 0,3-3 16,0 2 0,0 1 0,0-1 0,0 1 0,3-1 16,4 4 0,3-1 0,5-5 0,2 5 0,6-3 15,2-2 0,5 0 0,2 0 0,5 0 0,3 0 16,5 0 0,0 0 0,2-2 0,5-3 0,-2 5 15,2-5 0,0-1 0,1 4 0,-1-1 0,0 1 16,1-1 0,-4 1 0,1-1 0,0 0 0,-3 1 16,0-1 0,1 3 0,-1 0 0,-2 0 0,-5 0 0,-1 0 15,-1 0 0,-6 0 0,0 0 0,-4 0 0,-3 3 16,-3 2 0,-2-2 0,-3 2 0,-2 0 0,-5-3 16,-2 4 0,-3-4 0,-3 1 0,1 2 0,-3 0 15,0 0 0,-5 0 0,-3 3 0,-4 0 0,-8-1 16,-2 6 0,-3 0 0,-5-3 0,-5 6 0,-2-3 15,-3-1 0,-2 1 0,-3-3 0,0 6 0,-5-3 16,0 0 0,1-1 0,-1-1 0,-2 4 0,2 0 16,0 1 0,0 4 0,3-7 0,2 3 0,0-1 15,6 0 0,4 1 0,5-6 0,2-5 0,6 3 16,2 0 0,5-6 0,5 6 0,3-3 0,2-5 16,2 0 0,3 0 0,0 0 0,0 0 0,0 0 0,3 0 15,4 0 0,3 0 0,5-5 0,5-5 0,5 4 16,5-4 0,2-3 0,6 1 0,4-4 15,3 1 0,2-1 0,3-2 0,2-2 0,0 4 0,3-2 16,0 3 0,-3 0 0,0-1 0,1 1 0,-6-1 16,0 6 0,-2 0 0,0-3 0,-5 5 0,-3-4 15,-2 1 0,-3 4 0,-2-1 0,-5 3 0,-3 2 16,-2-5 0,-5 3 0,-3-2 0,-4 2 0</inkml:trace>
  <inkml:trace contextRef="#ctx0" brushRef="#br0">13559 14751 0,'2'5'0,"1"0"0,-1 3 0,-2-1 0,0 1 16,3 5 0,-3 0 0,0 5 0,0 2 0,0 1 15,0 5 0,0 2 0,-5 0 0,0 0 0,0 3 16,0 0 0,-3 2 0,1-2 0,-1 0 15,1 0 0,-1-3 0,-2 0 0,0-5 0,3 0 0,-3 0 16,3-5 0,-1-2 0,1-1 0,-1 1 16,3-1 0,0-2 0,3-6 0,-1 1 0,3-3 15,0-2 0,0-3 0,0 0 0</inkml:trace>
  <inkml:trace contextRef="#ctx0" brushRef="#br0">13531 15064 0,'5'5'0,"0"0"0,0-5 0,3 0 0,-1 0 16,1 0 0,-1 3 0,3-3 0,0 0 0,0 0 0,0 2 15,0 1 0,0-3 0,0 2 0,0-2 0,0 6 16,2-6 0,-2 2 0,2 1 0,-2-1 15,0 1 0,3-1 0,-3-2 0,0 3 0,0-3 0,0 0 16,0 0 0,2 3 0,-2-3 0,0 0 0,2 0 16,-2 2 0,0-2 0,0 0 0,0 0 0,3 0 15,-3 0 0,0 0 0,0 0 0,-1 0 0,1 0 16,0 0 0,-2 0 0,-1 0 0,1 0 0,-1 3 16,-2-3 0,3 2 0,-6 1 0,3-1 0,0-2 15,0 0 0,-2 3 0,-1 0 0,1-3 0,-1 2 16,1 1 0,-1-3 0,1 2 0,-1 1 0,1-1 15,-3-2 0,2 0 0,-2 3 0,0-1 0,0-2 16,2 3 0,-2-3 0,0 3 0,0-3 0,3 2 16,-3 1 0,0-3 0,0 2 0,0-2 0,2 0 15,-2 3 0,0-1 0,0-2 0,0 0 0,0 0 0,3 3 16,-3-3 0,0 3 0,2-3 0,-2 2 0,0-2 16,3 0 0,-3 0 0,0 0 0,0 3 0,0-3 15,2 0 0,-2 0 0,0 0 0,0 0 0,0 0 16,0 0 0,0 0 0,0 0 0,0 0 0,0 0 15,0 0 0,0 0 0,0 0 0,0 2 0,0-2 16,0 0 0,0 0 0,0 0 0,0 0 0,0 0 16,0 0 0,0 0 0,0 0 0,0 0 0,0 0 15,0 0 0,0 0 0,0 0 0,0 0 0,0 0 0,0 0 16,0 0 0,0 0 0,0 0 0,0 0 16,0 0 0,0 0 0,0 0 0,0 0 0,0 0 15,0 0 0,0 0 0,0 0 0,0 0 0,0 0 0,0 0 16,0 0 0,0 0 0,0 0 0,0 0 0,0 0 15,0 0 0,0 0 0,0 0 0,0 0 0,0 0 16,0 0 0,0 0 0,0 0 0,0 0 0,0 0 16,0 0 0,0 0 0,0 0 0,0 0 0,0 0 15,0 0 0,0 0 0,0 0 0,0 0 0,0 0 16,0 0 0,0 0 0,0 0 0,0 0 0,0 0 16,0 0 0,0 0 0,0 0 0,0 0 0,0 0 15,0 0 0,0 0 0,0 0 0,0 0 0,0 0 16,0 0 0,0 0 0,0 0 0,0 0 0,0 0 15,0 0 0,0 0 0,0 0 0,0 0 0,0 0 16,0 0 0,0 0 0,0 0 0,0 0 0,0 0 0,0 0 16,0 0 0,0 0 0,0 0 0,0 0 0,3 0 15,-3 0 0,0 0 0,0 0 0,0 0 16,0 0 0,0 0 0,0 0 0,0 3 0,0-3 0,0 0 16,0 0 0,0 0 0,0 2 0,0-2 0,0 0 15,0 3 0,0-3 0,0 3 0,0-3 0,0 2 16,0-2 0,0 3 0,0-3 0,0 2 0,0-2 15,0 3 0,0-3 0,0 0 0,0 2 0,0 1 16,0 0 0,0-1 0,0 3 0,0 0 0,0 0 16,0 1 0,0-1 0,0 2 0,0 1 0,0 2 15,0 1 0,0 2 0,-3-1 0,3-1 0,-2 1 16,2 1 0,-3 0 0,3 0 0,-2 2 0,2 1 0,-3-1 16,1 1 0,-1-1 0,3 3 0,-2 0 0,0 2 15,-1-2 0,3 3 0,-2-1 0,2 1 0,-3-3 16,1 2 0,2-2 0,-3 0 0,3-2 0,0-1 15,0 1 0,-2-1 0,-1 0 0,3-2 0,-2 0 16,-1 0 0,1-3 0,-1 0 0,3-2 0,-2 0 16,-1 0 0,3-1 0,-2-2 0,-1 1 0,1-1 15,-1 0 0,1-3 0,-1 1 0,1-1 0,-1-2 16,3 3 0,-2 0 0,-1-3 0,3 0 0,-2 0 16,2 0 0,-3 2 0,1-2 0,2 0 0,-3 0 15,1 0 0,2 0 0,-3 0 0,1 0 0,-1 0 16,3 0 0,-5 0 0,3 0 0,-1 0 0,1 0 0,-3 0 15,0-2 0,0-1 0,0 0 0,0 1 0,0-1 16,-2 1 0,-1-1 0,-2 1 0,0-3 16,0-1 0,-2 1 0,-1 3 0,1-1 0,-1-2 0,1 0 15,0 0 0,-3 2 0,0-2 0,2-3 0,-2 3 16</inkml:trace>
  <inkml:trace contextRef="#ctx0" brushRef="#br0">13305 15554 0,'10'0'0,"5"-2"16,0 2 0,0-3 0,-1 0 0,4 1 0,-1-3 15,3 2 0,0 1 0,3-4 0,-4 4 0,4-1 16,-1 1 0,1-1 0,-1 1 0,0-1 0,1 1 16,-1-1 0,-2 0 0,0 3 0,0 0 0,-3 0 15,1 0 0,-1 0 0,-2 0 0,0 0 0,-2 3 16,-4 2 0,1 0 0,0 3 0,0 0 0,-2-1 16,-3 1 0,-3 5 0,1 0 0,-1 0 0,-2-1 0,0 1 15,0 3 0,0-1 0,-2 0 0,-3 1 0,-3-1 16,1 3 0,-6 0 0,3-2 0,-2 1 15,0-1 0,2-1 0,-3 1 0,1-1 0,-1-2 0,1 0 16,-1 0 0,3-1 0,-2-4 0,2 5 0,0-5 16,0-1 0,3 1 0,-1 0 0,1-1 0,-1 1 15,1 0 0,-1-3 0,1 0 0,2 0 0,0-5 16,2 5 0,3-2 0,0-3 0,0 0 0,0 0 16,0 0 0,0 0 0,0 0 0,0 3 0,0-3 15,0 0 0,0 0 0,5 0 0,3 0 0,-1 0 16,1 0 0,-1 0 0,3 0 0,0 0 0,3 0 15,2-3 0,-3 0 0,0 1 0,1-1 0,2 1 0,-5-1 16,2-2 0,-2 2 0,0 1 0,0-3 0,0 2 16,0 1 0,-3-1 0,1 0 0,-3 1 15,-3-1 0,1 1 0,-1-1 0,1 1 0,-3-1 0,0 1 16,0-4 0,0 1 0,-3 0 0</inkml:trace>
  <inkml:trace contextRef="#ctx0" brushRef="#br0">13546 15467 0,'-5'-8'0,"0"0"0,5 6 0,0-1 0,0 1 0,0 2 16,0 0 0,0 0 0,0 0 0,0 0 0,0 2 15,0 3 0,0 1 0,0 1 0,-2 6 0,-1 0 16,1 0 0,-1 0 0,1 2 0,-3 0 0,2 1 16,-2-1 0,3 3 0,-3 3 0,0-3 0,2 0 15,-2 2 0,3-2 0,-3 3 0,2-1 0,1 1 16,-1-3 0,1 2 0,0 1 0,2-1 0,-3 1 16,3-1 0,0 1 0,-2 2 0,2 0 0,0 0 15,0 0 0,0 6 0,0-1 0,0 0 0,0 0 16,0 3 0,0 0 0,0 0 0,2 0 0,1-1 15,-1 1 0,0-3 0,1 1 0,2-6 0,0 0 16,0 0 0,0 0 0,2-2 0,1-1 0,-1-5 0,1 1 16,-1-1 0,1 1 0,-1-1 0,3-2 0,0-3 15,0 0 0,0-2 0,0 2 0,2-2 0,1 0 16,2-1 0,-3 1 0,3 0 0,0-3 0,0 0 16,2 0 0,1 0 0,-1 1 0,1-1 0,-1 0 15,1-5 0,-1 2 0,0-2 0,1 0 0,-1 0 16,1 0 0,-1 0 0,0-2 0,-2-1 0,0-4 15,0 1 0,0 1 0,-2-2 0,-3-1 0,0 0 16,-1-2 0,1 0 0,0-1 0,0-4 0,-2 0 0,-1-1 16,1-2 0,-3 0 0,-3 0 0,3-2 15,0-3 0,-2 0 0,-1-3 0,1-5 0,-1 0 16,1-2 0,-1-6 0,-2 1 0,3-3 0,-1 0 0,1-5 16,-1-1 0,1 1 0,-1 0 0,3-3 0</inkml:trace>
  <inkml:trace contextRef="#ctx0" brushRef="#br0">14708 15077 0,'3'5'16,"-1"0"0,1-2 0,-3-1 0,2 3 0,-2 0 16,0 3 0,0 5 0,0 0 0,0 5 0,0 2 15,0 3 0,-2 3 0,-3 2 0,0 1 0,-3 4 16,-2 3 0,1 2 0,-4 6 0,1 2 0,-1 3 16,-2 2 0,0 6 0,-5 2 0,1 2 0,-1 1 15,0 2 0,-3 0 0,1 3 0,0-5 0,2 2 0,0-3 16,0 1 0,0-6 0,2-2 0,1-2 15,2-4 0,0-1 0,0-4 0,0-2 0,0-2 16,0-3 0,3-3 0,0-2 0,2-3 0,2-2 0,1-3 16,-1-2 0,1-4 0,-1-1 0,3-1 0,0 1 15,0-3 0,0-3 0,5-3 0,-2 1 0,2 0 16,0-3 0,0 0 0,-3 0 0,3-5 0,0 3 16,0-3 0,0 0 0,0 0 0,0 0 15,0 0 0,0-3 0,0-4 0,5-6 0,0-5 16</inkml:trace>
  <inkml:trace contextRef="#ctx0" brushRef="#br0">18728 17702 0,'32'11'0,"8"2"0,2-3 0,3 3 0,0 0 15,2-1 0,0 4 0,6-1 0,-4 1 0,1-1 16,2 5 0,1 1 0,-4 0 0,4-6 0,-3 0 16,-3 3 0,0-2 0,0-1 0,1 1 0,-4-4 15,-4-1 0,0-1 0,-3-2 0,-4-1 0,-1 1 16,-4 2 0,-4-2 0,1 0 0,-5-1 0,-2-2 15,-3 1 0,-3-1 0,-2 0 0,-3-3 0,-4 1 16,-1-3 0,1 0 0,-1 0 0,-2 0 0,0 0 0,0 3 16,-2-3 0,-6 0 0,-2 2 0,-4-2 15,-6 5 0,-3-2 0,-4-1 0,-3 4 0,-5-1 16,-2 0 0,-3-3 0,-2 1 0,-1 2 0,-1 0 16,-1 0 0,0 0 0,-2 1 0,-3-1 0,5 0 15,0 0 0,1-5 0,-1 0 0,2 0 0,6 0 16,0-5 0,4-3 0,4-2 0,-1 0 0,0-1 15,0-1 0,3 4 0,-1 0 0,6 3 0,-1 2 0,1-2 16,2 3 0,3-1 0,2 1 0,2-1 0,1 0 16,4 1 0,1-1 0,2 3 0,0-2 0,0 2 15,5 0 0,0 0 0,0-3 0,0 3 0,0 0 16,0 0 0,0 0 0,0 0 0,0 0 0,0 5 16,5 0 0,2 1 0,3-1 0,3 2 0,2 1 15,2 0 0,3 0 0,2-3 0,3 2 0,0 1 16,5 0 0,0-1 0,0 1 0,2 0 0,1 0 15,1-3 0,4 0 0,-1 0 0,0-5 0,1 0 0,2 0 16,2 0 0,3 0 0,-1 0 0,4-3 16,-1-4 0,3 2 0,2-3 0,0 0 0,1 0 15,-1 1 0,0-1 0,0 0 0,-4 3 0,-1 3 0,0-3 16,-2 2 0,-3 0 0,-4 1 0,-3-1 0,-3-2 16,-5 5 0,-2-2 0,-5 2 0,-3 0 15,-2 0 0,-2 0 0,-3 0 0,-3 0 0,1 0 0,-6 0 16,1 0 0,-1 0 0,-2 0 0,0 0 0,0 0 15,-2 2 0,-3 3 0,-5 0 0,-3 1 0,-4-1 16,-6 0 0,-4 3 0,-5-1 0,-6 3 0,-4 3 16,-3 0 0,-2 0 0,-3 0 0,-4 0 0,-4 2 15,-1-2 0,-4 2 0,-1 1 0,-1 4 0,-2 1 0,0-1 16,2-4 0,5-3 0,5-1 0,6-1 16,6-1 0,6-5 0,7 5 0,5-7 0,8-3 15,4 0 0,3 0 0,3 0 0,4 0 0,3 0 16,-2 0 0,2 0 0,0 0 0,0 0 0,0 0 15,0 2 0,0 6 0,5-3 0,2-2 0,3 10 16,5-6 0,3 1 0,2-5 0,4 4 0,6-4 16,3-3 0,4 0 0,5 0 0,6-10 0,1 2 15,4-5 0,1-2 0,4-1 0,1 1 0,1-1 16,2 1 0,1 0 0,-4 2 0,1 3 0,-5-3 0,-3 2 16,-2 1 0,-3 0 0,-7 0 0,-3 2 0,-2 0 15,-5 1 0,-3 4 0,-2-2 0,-5 5 16,-2-3 0,-6 1 0,-2-1 0,0 1 0,-3 2 0,-4 0 15,-1 0 0,1 0 0,-3 0 0,0 0 0,0 0 16,0 0 0,0 0 0,-3 0 0,-4 0 0,-3 0 16,-5 0 0,-5 5 0,-2 0 0,-6 3 0,-2 4 15,-4-1 0,-4 4 0,-2-2 0,-2 2 0,-3 3 16,-4 0 0,-1 3 0,0-3 0,-2 2 0,-1 1 16,1 10 0,0-3 0,0 0 0,-1-2 0,6 2 15,2 3 0,8-11 0,2 6 0,8-8 0,4-3 16,8-4 0,3-4 0,5-4 0,2 5 0,0-6 0,5-2 15,-3 0 0,1 0 0,2 0 0,0-5 0,0 0 16,0 2 0,0 3 0,0 0 0,0 0 0,5 0 16,2 0 0,3 0 0,2 3 0,3 5 0,3-6 15,4-2 0,1 3 0,4 4 0,3-4 0,0-3 16,7 0 0,0 0 0,3-3 0,0-2 0,0 3 16,5-6 0,-3 0 0,3-7 0,-3 0 0,-2-1 15,0 1 0,-1-3 0,-1 2 0,-6-2 0,1 3 16,-9 0 0,1-1 0,-5 8 0,-5-2 0,-2 3 15,-3 1 0,-3 4 0,0-1 0,-4 1 0,-1-1 16,1 3 0,-1 0 0,-2 0 0,0 0 0,0-5 16,0 5 0,-2-3 0,-3 1 0,-3-1 0,-4 3 0,0 0 15,-6 0 0,-4 0 0,-3 0 0,-2 0 16,-3 5 0,-5-2 0,-3 10 0,-4 0 0,0 2 16,-3 0 0,0 1 0,-2-1 0,0 3 0,-3-2 0,3-1 15,2 3 0,0-3 0,0 1 0,5-3 0,3-6 16,2 1 0,8 0 0,4-6 0,4-2 0,4 0 15,2 0 0,6 0 0,2 0 0,0 0 0,5-2 16,0 2 0,0-3 0,0-7 0,-3 7 0,3 3 16,0-2 0,0 2 0,0 0 0,0 0 0,0 0 15,3 0 0,-1 2 0,3 6 0,3-3 0,2 0 16,5 6 0,0-9 0,-1 6 0,4-3 0,4-2 16,1-3 0,2 0 0,2 0 0,3 0 0,0 0 0,0 0 15,-1 0 0,1 0 0,0-3 0,0 0 0,-3 1 16,-2-3 0,3 2 0,-3-5 0,-3 3 15,-5 0 0,1 0 0,-3-3 0,-3 6 0,-2-3 0,-2-3 16,-3 5 0,-3-7 0,1 5 0,-1 2 0,0-2 16,-2-2 0,0 4 0,0 0 0,0 1 0,-4-3 15,-1 2 0,-3 3 0,-4 0 0,-3 0 0,-3-2 16,-2-9 0</inkml:trace>
  <inkml:trace contextRef="#ctx0" brushRef="#br0">15423 15598 0,'20'2'0,"2"-2"0,0 0 0,1 0 0,-1 0 16,3-2 0,5-1 0,0 1 0,0-1 0,2 1 16,0-1 0,1-2 0,2 0 0,-1 0 0,1-1 0,0-1 15,0-1 0,-3 0 0,1 3 0,-1-3 0,0 1 16,-2-1 0,-2 0 0,-4 1 0,1-1 15,0 0 0,-2 1 0,-3 1 0,-3-1 0,0 4 0,1-2 16,-6 2 0,-2-2 0,0 3 0,0-1 0,-2 1 16,-6-1 0,1 3 0,-1-2 0,1-1 15,-3 0 0,0 1 0,0-1 0,0 1 0,-5-1 16,0 1 0,-3-4 0</inkml:trace>
  <inkml:trace contextRef="#ctx0" brushRef="#br0">16080 14966 0,'5'8'0,"-3"0"0,1-1 0,2 6 15,-3 3 0,3 4 0,0 3 0,-2 6 0,2 1 16,-3 6 0,3 3 0,-3 4 0,1 4 0,-1 4 15,1 5 0,-3 3 0,0 3 0,0 5 0,0 0 16,-3-1 0,-2 1 0,1 0 0,-4 2 0,1-2 16,-1 0 0,1-1 0,-3-4 0,-3-1 0,6-1 0,-3-7 15,2-1 0,1-6 0,-1-2 0,1-6 0,0-5 16,2-2 0,0-3 0,5-4 0,0-6 0,0-3 16,0 0 0,0-2 0,0-5 0,0 0 0,0-1 15,0-2 0,0 1 0,0-6 0,-3 0 16,1 0 0,-1 0 0,-2 0 0,0-8 0,0 0 15,-2-5 0</inkml:trace>
  <inkml:trace contextRef="#ctx0" brushRef="#br0">16110 15410 0,'0'13'0,"-5"3"0,0-1 0,-3 6 0,1-1 15,-6 6 0,1 2 0,-1 3 0,1 0 0,-1 5 16,-1-1 0,-1 1 0,-5 0 0,0-2 0,0-1 16,0-2 0,0 0 0,0 0 0,0-1 0,0-1 15,0-1 0,0-3 0,1-1 0,1-1 0,3-3 16,0-2 0,0-2 0,5-4 0,3-4 0,-1-3 0,1-5 15,5 0 0</inkml:trace>
  <inkml:trace contextRef="#ctx0" brushRef="#br0">16289 15577 0,'15'21'0,"-5"-1"0,2 1 0,-2 2 0,2 0 16,1 3 0,-3 2 0,0-2 0,0 2 0,0 0 16,-3-2 0,1-3 0,-1 3 0,-2-3 0,-2 0 15,-1 0 0,3-3 0,-2-2 0,-1 0 0,1-2 0,-1-1 16,1 1 0,-1-6 0,0-3 0,1-1 0,-1-4 16,1-2 0,-1 0 0,3-2 0</inkml:trace>
  <inkml:trace contextRef="#ctx0" brushRef="#br0">16675 14972 0,'7'-8'0,"-5"0"0,1 3 0,2 2 16,0 1 0,0-1 0,0 1 0,2-1 0,1 3 15,-3 0 0,2 0 0,1 0 0,-1 0 0,1 3 16,-1 2 0,1 0 0,-1 0 0,3 0 0,0 0 0,0 1 16,0-1 0,2 0 0,1 0 0,-1 0 0,1-2 15,-1-1 0,1 3 0,-1 0 0,-2 1 0,2-1 16,-2 0 0,3 0 0,-3 0 0,0-2 0,0 2 16,0-3 0,-3 1 0,1 2 0,-1-2 0,0-1 15,1-2 0,-1 3 0,-4-1 0,-1 1 0,1 2 16,-1-2 0,1 2 0,-3 0 0,0 0 0,0 0 15,0 3 0,0 0 0,0 4 0,-5 1 0,0 3 16,-3 2 0,1 2 0,-6 3 0,1 5 0,0 1 0,-1 4 16,-2 6 0,0 2 0,-5 5 0,0 5 15,1 3 0,-1 3 0,-3 2 0,1 5 0,-6-3 16,1 6 0,0-3 0,-1 3 0,1-3 0,2-2 0,0-1 16,3 1 0,-1-3 0,1-3 0,0-2 0,-1-5 15,3-3 0,0-5 0,5-2 0,1-6 16,-1-2 0,2-3 0,1-5 0,4-2 0,1-3 15,-1-3 0,3 1 0,0-3 0,0-3 0,0-3 0,3 1 16,2 0 0,0-3 0,0-5 0,0 0 0,0 0 16,0 0 0,0-5 0</inkml:trace>
  <inkml:trace contextRef="#ctx0" brushRef="#br0">16851 15811 0,'8'20'0,"-1"1"0,1 2 0,-1 3 16,-2 2 0,-2 5 0,2 3 0,-3 3 0,0-1 16,1 1 0,-1-1 0,-2 3 0,0-2 0,0-1 15,0-2 0,0-5 0,0 0 0,0-3 0,0-2 16,0-3 0,0-3 0,0 1 0,-2-6 0,2 1 15,0-3 0,0-3 0,-3-3 0,3 1 0,0-3 16,0 0 0,0-5 0,0 0 0,0 0 0,0 0 16,0-7 0,3-4 0,2-1 0,2-6 0</inkml:trace>
  <inkml:trace contextRef="#ctx0" brushRef="#br0">17182 15826 0,'8'3'0,"-1"2"0,-4 0 16,4 0 0,-2 0 0,3 6 0,-1-1 0,0 3 15,1 0 0,-1 5 0,1-1 0,-1 4 0,-2-3 16,3 3 0,-6-1 0,3-2 0,0-3 0,-2 1 16,-1-1 0,1 1 0,-1-1 0,1-2 0,-1 0 0,1-6 15,-1 1 0,1 0 0,-1-1 0,-2-1 16,0-1 0,0-3 0,0-2 0,0 0 0,3 5 15,-3-5 0,0 0 0,0 0 0,0 0 0,0-2 0,0-3 16,0-3 0,0-2 0,0-3 0,0-2 0</inkml:trace>
  <inkml:trace contextRef="#ctx0" brushRef="#br0">17663 15174 0,'14'5'0,"1"-5"0,3 0 0,-1 0 0,1 0 16,4 0 0,0 0 0,1 3 0,-1-3 0,1 3 0,-1 2 15,0-3 0,1 3 0,-1 1 0,1-1 0,-3 0 16,-3 0 0,0 0 0,1 0 0,-1 0 16,-2 0 0,-5 3 0,0-3 0,0 0 0,-2 3 0,-4 0 15,-1-3 0,2 3 0,-3-1 0,1 1 0,-3 0 16,0-1 0,0 1 0,0 2 0,0 1 0,-5 2 16,-3-1 0,-1 1 0,-4 0 0,1 0 0,-3 2 15,0 1 0,-3-1 0,-2 0 0,3 3 0,0-2 16,-1 2 0,3 0 0,0-3 0,0 1 0,0 2 15,3-1 0,2-1 0,3-1 0,-1 1 0,1-1 16,-1 0 0,3 1 0,5-3 0,0 0 0,0-1 16,0 1 0,0 0 0,0 0 0,0-5 0,0 2 0,5 0 15,0-2 0,3 2 0,-1-2 0,1 2 0,2-2 16,-1-1 0,1 1 0,0 0 0,0 2 0,0-2 16,0 0 0,3-1 0,-1 1 0,3-3 0,-2 3 15,1-3 0,1 3 0,0-1 0,0 1 0,-2 0 16,-1-1 0,1-1 0,-1 1 0,-2-2 0,0 3 15,0-3 0,0 0 0,-3 0 0,1 3 0,-1 0 16,-4-3 0,-1 3 0,1-1 0,-1 1 0,1 0 16,-1 0 0,-2 2 0,0 0 0,0 3 0,0 0 15,0 0 0,0-3 0,-5 3 0,0-1 0,0 1 16,0 3 0,0-1 0,0 1 0,0 1 0,0 1 16,-2 0 0,-1 3 0,3-3 0,-2 0 0,0 0 0,-1-3 15,1 1 0,-1-1 0,1 0 0,-1 1 16,1-1 0,2-2 0,0 0 0,0 0 0,0 0 15,0-6 0,0 1 0,0 0 0,0-1 0,0 1 0,0-3 16,0 0 0,2-2 0,-2-1 0,3 1 0,0-3 16,-1 0 0,1 0 0,-1 0 0,1 0 0,2 0 15,-3 0 0,1 0 0,-1 0 0,-2-3 0,3 1 16,-3-3 0,2-3 0,-2 0 0,0 1 0,0-1 16,3-2 0,-3-1 0,0-1 0,0-1 0,0-3 15,0 1 0,0 0 0,-3-3 0,1 0 0,-1-3 16,1-2 0,0 0 0,-1 0 0,-2 0 0</inkml:trace>
  <inkml:trace contextRef="#ctx0" brushRef="#br0">17498 15944 0,'-5'0'0,"5"0"15,0 0 0,0-2 0,5-1 0,3 1 16,4-1 0,3 0 0,0 1 0,2-1 0,6 1 16,-1-1 0,1 1 0,2-1 0,-1 1 0,1 2 0,0-3 15,0 0 0,0 1 0,2-1 0,-2 1 0,0-1 16,3 1 0,-1-1 0,0 0 0,1-2 16,-1 0 0,0 0 0,1 2 0,-3-2 0,0 0 0,-1 0 15,1 0 0,-2 2 0,-6-2 0,1 0 0,-1 2 16,-2 1 0,0-3 0,-5 2 0,0 1 0,0-1 15,-3 1 0,1-1 0,-1 0 0,-2 1 0,-2-1 16,-1 1 0,1-1 0,-3 3 0,0-2 0,0-1 16,0 0 0,-3 1 0,-2-6 0</inkml:trace>
  <inkml:trace contextRef="#ctx0" brushRef="#br0">18949 15161 0,'0'-7'0,"0"-1"16,0 3 0,0 2 0,0 1 0,0-1 15,0 1 0,0 2 0,0 0 0,0 2 0,-5 3 16,0 3 0,0 2 0,0 3 0,0 0 0,-2 2 0,-1 3 16,-4 3 0,-1-1 0,1 6 0,0 2 0,-3 3 15,0 5 0,-5 0 0,2 2 0,1 6 0,0 0 16,-3 2 0,0 3 0,0 2 0,0-2 0,0 2 16,0-2 0,0 2 0,3 1 0,-3-4 0,2 4 15,4-4 0,-1-1 0,0-1 0,0 0 0,0-2 16,0-6 0,2 1 0,1-6 0,0-2 0,4 0 15,-2-6 0,0-2 0,3 1 0,-1-4 0,3-5 16,0 1 0,0-1 0,0-2 0,3 0 0,-1-3 0,1-2 16,2 0 0,-3-1 0,3-2 0,0 1 15,0-4 0,0-2 0,0 0 0,0 0 0,0 0 16,0 0 0,0-2 0,0-6 0,0-2 0,0-6 16,0-2 0,0-5 0,3-3 0</inkml:trace>
  <inkml:trace contextRef="#ctx0" brushRef="#br0">19698 15341 0,'3'5'0,"-1"-5"15,1 0 0,-1 0 0,1 0 0,-3 0 0,2 3 16,1-1 0,-3 4 0,2-1 0,-2 0 0,0 2 15,0 4 0,0 2 0,0 2 0,0 0 0,-2 6 16,-3-1 0,0 6 0,-3 2 0,-2 1 0,-2-1 16,-1 0 0,1 3 0,0 0 0,-3 2 0,0 0 15,0 3 0,0 0 0,-3-2 0,1 2 0,0 0 16,-3-1 0,2 1 0,1 0 0,2 0 0,-3 0 16,4-2 0,-1-4 0,0 1 0,0-3 0,2-2 15,1-3 0,-1 0 0,1-5 0,0-2 0,2-1 16,0 0 0,2-2 0,1-2 0,-1-4 0,3 1 15,0 0 0,0-6 0,0 1 0,0-3 0,3 0 16,-1 0 0,1 0 0,-1 0 0,3 0 0,0-5 16,0-3 0,0-2 0,0-6 0,0 1 0,0-6 15</inkml:trace>
  <inkml:trace contextRef="#ctx0" brushRef="#br0">19793 15613 0,'7'8'0,"1"0"16,-1-3 0,1-3 0,-3 3 0,2 1 0,1 1 0,-1 1 15,-2 0 0,0-1 0,0 1 0,0 2 0,3-2 16,-4 2 0,1 1 0,0-1 0,0 0 0,0 0 15,0-2 0,0 2 0,-2 1 0,-1-4 0,3 1 16,-2 2 0,2-2 0,-3 2 0,3 0 0,-2 1 16,2-4 0,-3 1 0,3 2 0,0-2 0,-2 2 15,2-2 0,0 0 0,0 0 0,-3-1 0,3 1 16,-2 0 0,1-1 0,1 1 0,0 0 0,0-1 16,0 1 0,0 0 0,0 0 0,3-1 0,-3 1 0,-3 0 15,3-1 0,0 1 0,0 0 0,0-3 0,0 3 16,0-1 0,0-2 0,0 3 0,-2 0 15,2-1 0,0 1 0,0-3 0,-3 0 0,3 1 0,0-1 16,2 0 0,-2-3 0,3 4 0,-1-4 0,-2 1 16,-2 2 0,2-3 0,0 4 0,0-6 0,-3 5 15,6-3 0,-3 3 0,0-2 0,2-3 0,-2 0 16,3 2 0,-3 4 0,0-6 0,-3 2 0,1-2 16,-1 3 0,0-3 0,1 0 0,-1 0 0,1 0 15,-1 0 0,1 0 0,-1 0 0,1 0 0,-3 0 16,2 0 0,-2 2 0,3 1 0,-3-3 0,2 0 15,1 0 0,-3 0 0,0 0 0,0 0 0,2 0 0,1 0 16,-3 0 0,0 0 0,0 0 0,0 0 16,0 0 0,0 0 0,0 0 0,0 0 0,0 2 15,0-2 0,0 0 0,0 0 0,0 0 0,0 3 0,0-3 16,0 0 0,0 0 0,0 3 0,0 2 0,0 0 16,0 0 0,0 0 0,0 0 0,0 3 0,0 2 15,-5 3 0,0 0 0,0-3 0,-3-2 0,3 0 16,-2-3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8795 3914 0,'-5'0'15,"3"0"0,-1 0 0,3 0 0,0 0 0,0 0 16,0 0 0,0 0 0,0 0 0,0 0 0,0 0 0,-2 0 15,2 0 0,0 0 0,0 0 0,0 0 0,0 0 16,0 0 0,0 0 0,0 0 0,0 0 16,0 0 0,0 0 0,0 0 0,0 0 0,0 0 0,0 3 15,0-1 0,0 3 0,0 1 0,2-4 0,6 3 16,-1 0 0,1 1 0,-1-1 0,6 0 16,1-3 0,1 1 0,3 2 0,2 0 0,2-2 15,1-1 0,-1 1 0,0 2 0,1 0 0,-1-2 16,1 2 0,-1-3 0,0 1 0,3 2 0,-2-2 15,1-3 0,1 2 0,0-2 0,0 3 0,5-3 0,0 0 16,0 0 0,0 0 0,2 0 0,0 0 0,1 0 16,-1 0 0,0 0 0,1-3 0,-1 1 15,3-3 0,0-1 0,0 1 0,-1-2 0,4-1 16,-1 0 0,-2 1 0,0-1 0,0 0 0,-3 0 0,0 1 16,1-1 0,-1 0 0,0 1 0,3-1 0,0 3 15,0-3 0,2 0 0,1 1 0,-4-1 0,-1 3 16,-1-3 0,1 3 0,-1-3 0,0 6 0,-2-3 15,0-3 0,0 0 0,0 3 0,0-3 0,-1 3 16,1 0 0,-2-3 0,-1 6 0,-2-1 0,0-2 16,-3 0 0,1 2 0,-6 1 0,0-1 0,1 1 15,-3-1 0,0 1 0,-5 2 0,0-3 0,0 3 16,0 0 0,-3 0 0,-2 0 0,0 0 0,-3 0 0,1 0 16,-1 0 0,1 0 0,-1 0 0,-2 0 15,0 0 0,0 0 0,3 0 0,-3 0 0,0 0 16,0 0 0,0 0 0,0 0 0,0 0 0,0 0 0,-3 0 15,-2 0 0,0 0 0,-2 0 0,-3 0 0,-2 0 16,-1 0 0,-2 0 0,-5 0 0,0 0 16,0 0 0,-2 5 0,-3 0 0,-2-2 0,-1 2 0,1 0 15,-3 0 0,0 0 0,-2 1 0,0-1 16,-3 0 0,0 0 0,0 0 0,0 0 0,0 0 16,-2 1 0,0-1 0,-1 0 0,1 0 0,0 0 0,-1 3 15,1-1 0,-3-1 0,3 1 0,-5-2 0,2 1 16,0 1 0,-2-2 0,-1 1 0,1-1 15,0 2 0,-1-2 0,-1 3 0,-1-3 0,0 0 0,0 1 16,3-1 0,0 2 0,-1-1 0,1-1 0,5 0 16,-1 0 0,1 0 0,0 0 0,2 0 0,5 0 15,0 1 0,0-1 0,0 0 0,3 0 0,0-2 16,-1 2 0,1-3 0,2 1 0,0-1 0,3 1 16,-1-3 0,1 3 0,0-3 0,2 0 0,2 2 15,3-2 0,0 0 0,3 0 0,-1 0 0,3 0 16,1 0 0,1 0 0,1 0 0,-1 0 0,3 0 15,0 0 0,0 0 0,3 0 0,-1 0 0,3 0 0,0 0 16,0 0 0,0 0 0,0 0 0,0 0 0,0 0 16,0 0 0,0 0 0,0 0 0,0 3 0,0-3 15,0 5 0,5-3 0,3 4 0,-1-1 0,6 0 16,2 0 0,-1 0 0,4 0 0,2 0 0,5-2 16,2-1 0,3 1 0,5 0 0,2-3 0,0 2 15,3 1 0,0-3 0,0 0 0,0 0 0,0 0 16,4 0 0,-1 0 0,1 0 0,1 0 0,0 0 15,0 0 0,2 0 0,0 0 0,1 0 0,-1 0 16,0 0 0,5 0 0,1 0 0,-1-3 0,0 1 16,1-1 0,1-2 0,1 0 0,-3 0 0,3 2 0,0-2 15,-3 0 0,3 0 0,-3 0 0,0 2 0,1-5 16,-4 6 0,-1-6 0,1 3 0,-1 2 16,-1-2 0,0 0 0,-2 2 0,-5-2 0,0 3 15,-3-3 0,-2 2 0,0 0 0,-3 1 0,0-1 0,1 1 16,-3-1 0,0 1 0,-3-1 0,-2 1 0,-5-1 15,-3 3 0,1 0 0,-6 0 0,-2 0 0,-3 0 16,-2 0 0,-2 0 0,-1 0 0,1 0 0,-1 0 16,1 0 0,-3 0 0,0 0 0,0 0 0,0 0 0,0 0 15,0 0 0,0 0 0,0-3 0,-3 1 16,-2-1 0,0 1 0,-2 2 0,-3-3 0,-2 1 16,-1-1 0,-4 0 0,-3 1 0,-3-1 0,1 3 0,-5 0 15,-1 0 0,1 0 0,-3 3 0,0 2 16,0 0 0,0 3 0,-2 5 0,0-6 0,2 1 0,0 0 15,0-1 0,3-1 0,2-6 0</inkml:trace>
  <inkml:trace contextRef="#ctx0" brushRef="#br0">17782 3876 0,'0'-13'0,"0"3"0,0-1 0,0 4 0,0-1 16,0 0 0,2 1 0,1-1 0,-1 0 0,1 3 16,-1 0 0,3 0 0,-2 2 0,2-2 0,0 0 0,0 2 15,0 1 0,0-1 0,0 1 0,2-1 0,1 1 16,-1-1 0,1 3 0,-1 0 0,3 0 16,0 0 0,0-3 0,5 3 0,0 0 0,0 0 0,0 0 15,2 0 0,6 0 0,-1 3 0,0 0 0,1-3 16,2 2 0,2 1 0,3-1 0,0 1 0,0 2 15,-1-5 0,4 2 0,2 1 0,2 0 0,0 2 16,1-3 0,1-2 0,4 3 0,2-1 0,-1 1 16,-1 0 0,1 2 0,1-3 0,0 1 0,2 2 15,3 0 0,2 0 0,1 0 0,-1 1 0,3-1 16,-1 0 0,1 0 0,0 0 0,0 3 0,-1-3 16,1 0 0,0 0 0,-3 0 0,0 3 0,1-3 0,-1 0 15,-2 3 0,-3-3 0,0 0 0,1 0 16,-1 0 0,-5 1 0,-2-4 0,0 3 0,0-2 15,-3-1 0,0 1 0,-4 0 0,-1-1 0,0 1 16,1-1 0,-6-2 0,-2 3 0,0-3 0,-3 2 0,-2-2 16,-2 0 0,-3 0 0,-3 0 0,-2 0 0,0 0 15,-3 0 0,-2 0 0,-2 0 0,-1 0 0,1 0 16,-1 0 0,-2 0 0,0 0 0,0 0 0,0 0 16,0-2 0,0-1 0,-2-4 0,-3-1 0,0 3 15,-5-3 0,-3 0 0,1 1 0,-3-1 0,-2 0 16,-3-2 0,0 0 0,-5-1 0,0 1 0,-2-3 15,-3 1 0,-3-1 0,-1 2 0,-1 1 0,-3-3 16,1 3 0,-5 0 0,-1 0 0,1-3 0,0 2 0,0 1 16,-1 0 0,-2 0 0,-2-1 0,0 4 15,-3-1 0,0 0 0,1 3 0,-1 3 0,0-4 16,0 4 0,0-1 0,-2 3 0,0 0 0,0 0 0,-1 0 16,1 0 0,0 0 0,0 0 0,-1 0 0,4 0 15,-1 3 0,0-1 0,0-2 0,5 6 0,1-1 16,-1 0 0,3-3 0,-1-2 0,1 3 0,2 2 15,3-2 0,-3 2 0,3 0 0,-1-3 0,1 4 16,2-1 0,0 0 0,3 0 0,0 0 0,2 0 16,0 0 0,2 1 0,1-1 0,2 0 0,3-3 15,-1 1 0,4 0 0,4-1 0,0 1 0,0-1 16,0-2 0,5 0 0,0 3 0,2-1 0,1 3 16,2-5 0,0 3 0,3 0 0,2-3 0,0 0 15,0 2 0,0 1 0,0-3 0,0 2 0,0-2 16,0 3 0,0-1 0,2 1 0,5 0 0,1-1 0,2 1 15,2-3 0,3 2 0,3 3 0,2-2 0,2 0 16,5 2 0,3-5 0,5 0 0,2 0 16,1 0 0,4 2 0,3-2 0,2 0 0,0 0 0,3 3 15,2-3 0,1 0 0,-1 2 0,0 1 0,3 0 16,5-3 0,-1 0 0,1 0 0,0 2 0,2 1 16,0 2 0,3-3 0,2 1 0,0 2 0,1 0 15,-1 0 0,3 3 0,-3-3 0,2 0 0,-1 0 16,-1 1 0,-5-1 0,0 0 0,-2 0 0,-5 0 15,-1 3 0,-1-3 0,-4 0 0,-1 0 0,-1 0 16,-5 0 0,-2 1 0,0-1 0,0 0 0,-5 0 16,-3-2 0,-2 2 0,-5 0 0,0-3 0,-3 1 15,-2 2 0,-3 0 0,1-2 0,-6 2 0,-2-5 0,0 0 16,-2 2 0,-6 1 0,1-3 0,-1 3 16,1-3 0,-3 0 0,0 0 0,0 0 0,0 0 15,0 2 0,0-2 0,0 3 0,-5-3 0,0 0 0,-5 0 16,-3 0 0,-2 0 0,-2 0 0,-3 0 0,0 0 15,-2 0 0,-1 0 0,-4-3 0,0 1 0,2-1 16,-3-2 0,1 0 0,0 0 0,-3 0 0,-3-1 16,1-1 0,0 2 0,-3-1 0,0-1 0,0 2 15,0-3 0,-2 3 0,-3 0 0,-2 2 0,-1-2 16,-1 2 0,-6 1 0,0-1 0,-5 3 0,-2 0 16,-5 0 0,-5 5 0,-3 6 0,-2 1 0,0 1 15,-3-5 0,0 0 0,1-3 0</inkml:trace>
  <inkml:trace contextRef="#ctx0" brushRef="#br0">4943 4294 0,'2'3'15,"1"-3"0,-1 0 0,-2 0 0,0 0 0,0-3 16,3 1 0,-3-1 0,2 0 0,-2 1 16,0 2 0,3 0 0,-3 0 0,0 0 0,0 0 0,0 0 15,0 0 0,0 0 0,0 0 0,0 0 0,0 0 16,0 0 0,0 0 0,0 0 0,0 0 0,0 2 15,0-2 0,0 3 0,0 0 0,0 2 0,0-3 16,0 3 0,0-2 0,0-1 0,0 1 0,0 0 16,0-1 0,0-2 0,0 3 0,2-1 0,1 1 15,-1 2 0,1-2 0,-1-1 0,0 3 0,1 0 16,-1 1 0,1-1 0,-1-3 0,1 1 0,-1 2 16,1-2 0,2 2 0,0-3 0,0 3 0,2 0 15,1 1 0,-1-1 0,1 0 0,2-5 0,2 5 16,3 0 0,0-2 0,0-3 0,2 2 0,1-2 15,2 3 0,2-3 0,0 0 0,1 2 0,-1-2 16,1 0 0,2 0 0,-1 0 0,6 0 0,0 0 16,0 0 0,-3 0 0,3 0 0,0-2 0,-3-1 15,1 1 0,-3-1 0,0 1 0,0-4 0,2 1 0,-2 3 16,2-1 0,1-2 0,1 0 0,1-3 0,0 3 16,0 3 0,0-4 0,0 1 0,-3 0 15,-2 3 0,0-6 0,-3 5 0,-2 1 0,-2-1 0,-1 1 16,0-1 0,-2 3 0,-5-3 0,0 1 0,0 2 15,0 0 0,0 0 0,-2 0 0,-3 0 0,-3 0 16,1-3 0,-1 3 0,1 0 0,-1 0 0,1 0 16,-3 0 0,0 0 0,0-2 0,0-1 0,0 3 15,0 0 0,0 0 0,0 0 0,0 0 0,0 0 16,-3 0 0,-2 0 0,0 0 0,-2 0 0,-6 3 16,1-1 0,-3 3 0,-3-5 0,-2 3 0,1 2 15,-1 0 0,-3 0 0,-2-2 0,-2 0 0,0-1 16,-1 3 0,1 0 0,-5 1 0,-3-4 0,0 3 15,0 0 0,0 0 0,0 1 0,-2-6 0,0 5 16,-1-3 0,1 1 0,-3 2 0,0-2 0,-2-1 16,2 3 0,0-2 0,1-1 0,-1-2 0,0 3 15,0 0 0,3-1 0,-3 1 0,0-1 0,3 1 16,-1-3 0,1 2 0,5 1 0,2-3 0,0 3 16,5-3 0,3 0 0,-1 0 0,3 0 0,3 2 15,2-2 0,0 3 0,0-3 0,3 0 0,-1 0 16,1 0 0,4 2 0,1-2 0,0 0 0,-1 0 0,3 0 15,0 0 0,3 0 0,-1 0 0,3 0 0,0 3 16,0-3 0,0 0 0,0 2 0,0 1 0,0 2 16,0-2 0,3 2 0,2-3 0,2 3 0,1 1 15,1-1 0,6 0 0,0-3 0,3 1 0,-1 0 16,6-1 0,-1-2 0,0 0 0,3 0 0,5 0 16,0 0 0,5 0 0,2 0 0,1-2 0,1-4 15,4-1 0,1 2 0,-1-1 0,-1-1 0,3-1 16,0 0 0,-1 1 0,1-1 0,0 0 0,0 1 0,-3-1 15,0 0 0,-2 0 0,0 1 0,0-1 16,-3 0 0,1 1 0,-4 2 0,1 2 0,0 0 16,0 1 0,-3-1 0,1 1 0,-1-1 0,-2 1 0,0 2 15,-5 0 0,0 0 0,-3-3 0,-5 3 0,1-3 16,-3 3 0,0 0 0,-5 0 0,0 0 0,-1 0 16,-1 0 0,-1 0 0,-4 0 0,-1 0 0,1 0 15,-1 0 0,1 0 0,-3 0 0,0 0 0,0 0 16,0 0 0,0 0 0,0 0 0,0 0 0,0 0 15,0 0 0,-5 0 0,0 0 0,0 0 0,-5 0 16,-2 0 0,-1 0 0,-4 0 0,-3 0 0,0 3 16,-5 2 0,-2-2 0,-3 2 0,-5 0 0,-2 0 0,-3 0 15,-3 0 0,1 0 0,0 1 0,-3-1 16,0 0 0,0 0 0,3 3 0,-3-3 0,0 3 16,1-1 0,-1 1 0,3-3 0,-1 3 0,3-1 0,3-1 15,0 1 0,4-2 0,4 1 0,1-1 16,3 0 0,3-3 0,2-2 0,5 3 0,0 0 15,5-3 0,3 0 0,-1 2 0,3-2 0,5 0 0,0 3 16,0-1 0,0 1 0,0-3 0,3 2 0,4 1 16,1 0 0,4-1 0,3 1 0,3-1 0,4-2 15,3 0 0,2 0 0,3 0 0,2 0 0,3 0 16,3 0 0,4 0 0,3 0 0,-1-2 0,1-1 16,0 1 0,0-4 0,-5 1 0,-1 0 0,1 0 15,0 2 0,0-2 0,-3 0 0,1 0 0,-6 2 16,0-2 0,1 3 0,-6-3 0,-2 2 0,-3 0 15,-4 1 0,-1-1 0,-2 1 0,0-1 0,-3 3 16,-2 0 0,0-2 0,0 2 0,-2 0 0,-1-3 16,1 3 0,-1 0 0,1 0 0,-1 0 0,-2 0 15,3 0 0,-3 5 0,-3 0 0,1 0 0,-1 1 0,1 1 16,-3 1 0,0 0 0,-3-1 0,-4 1 0,-6-3 16,-4-5 0</inkml:trace>
  <inkml:trace contextRef="#ctx0" brushRef="#br0">13783 4191 0,'-5'0'0,"0"0"15,2 0 0,3-2 0,0-1 0,0-2 0,0 0 16,0 0 0,0 0 0,0 0 0,0-3 0,0 5 16,0 1 0,0-3 0,0 0 0,0 2 0,0 0 15,0 1 0,0-1 0,0 1 0,0 2 0,0-3 0,0 1 16,0 2 0,0 0 0,0 0 0,0 0 0,0 0 15,0 0 0,0 0 0,3 0 0,2 0 0,2 0 16,1 0 0,-1 0 0,0 0 0,3 0 0,5 2 16,-2 1 0,2 2 0,0 0 0,0-2 0,0-1 15,-1 3 0,4-2 0,-1-1 0,1 3 0,-1 1 16,3-1 0,2 0 0,1-3 0,-1 1 0,3 2 16,0 0 0,5 0 0,0-5 0,0 0 0,0 6 15,-3-4 0,3 1 0,0-1 0,-3 1 0,3-3 0,0 0 16,0 0 0,2 0 0,0 0 0,3 0 15,2 0 0,1 0 0,-1 0 0,-2 0 0,0 0 16,-3 0 0,1 0 0,-1 0 0,0-3 0,1 1 0,-1-1 16,0 1 0,1-1 0,-1 0 0,-2 1 0,0-1 15,-5 1 0,-1 2 0,1-3 0,-2 1 0,-3 2 16,-3 0 0,1-3 0,-1 3 0,0-3 0,-2 3 16,0 0 0,-2 0 0,-3-2 0,0-1 0,0 3 15,-1-2 0,-1 2 0,-1-3 0,1 1 0,-6 2 16,1 0 0,-1-3 0,3 3 0,-2 0 0,-1 0 15,1 0 0,-3 0 0,0 0 0,0 0 0,0-3 16,0 3 0,0 0 0,-5 0 0,-3-2 0,-2 2 0,-2-3 16,0 3 0,-3 0 0,-5 0 0,0 0 15,0 0 0,-3 0 0,-4 0 0,0 0 0,-3 0 16,-5 3 0,0-1 0,-2-2 0,-5 6 0,-1-1 0,1 0 16,0 0 0,-3 0 0,0 0 0,0 0 0,-2 3 15,-3 0 0,0 2 0,1 0 0,-1 1 0,0 1 16,0-1 0,0 2 0,6-1 0,-1-1 0,0 1 15,3 1 0,2 0 0,3-3 0,2 1 0,5-1 16,3 0 0,2 0 0,5 1 0,0-4 16,5 1 0,0 0 0,3 0 0,4-1 0,1-2 15,-1 1 0,3-1 0,0 0 0,5-3 0,0-2 16,0 3 0,0-1 0,0 1 0,0 0 0,0-1 16,5 1 0,3-1 0,-1 1 0,6-3 0,1 0 15,1 0 0,5 0 0,3 0 0,4 0 0,3-3 16,5-4 0,2-1 0,5 0 0,3 1 0,3-1 15,-1-2 0,3-1 0,-3 4 0,0-4 0,0 4 16,1-1 0,-3 0 0,-6 1 0,1 1 0,-3-1 0,-2 2 16,-2-1 0,-3 4 0,-3-3 0,-2 0 15,0 2 0,0-2 0,-3 2 0,0 1 0,1-1 16,2 1 0,-3-1 0,0 0 0,1 1 0,-1-1 0,-2 3 16,0 0 0,-2 0 0,-1 0 0,0 0 0,1 0 15,-3 0 0,-3 0 0,1 0 0,-3 0 0,0 0 16,-1 0 0,-1 0 0,-1 0 0,1 0 0,-1 0 15,-2 0 0,-2 0 0,-1 0 0,1 0 0,-1 0 16,1 5 0,-1-5 0,1 0 0,-1 0 0,-2 0 16,0 0 0,0 0 0,0 0 0,3 3 0,-3-3 15,0 0 0,2 0 0,-2 0 0,0 0 0,0 0 16,0 3 0,0-1 0,0-2 0,0 0 0,-5 0 0,0 0 16,0 0 0,-2 0 0,-1 0 0,-2 0 15,-2 0 0,-1-2 0,1-1 0,-3 0 0,0 1 16,0 2 0,0-3 0,3 3 0,-1-2 0,1-1 0,0 1 15,-1 2 0,6 0 0,-1-3 0,1 3 0,-1-2 16,1 2 0,2 0 0,2 0 0,-2 0 16,3 0 0,-1 0 0,1 0 0,-1 0 0,1 0 0,-3 0 15,5 0 0,-3 0 0,1 0 0,2 0 0,0 0 16,-3 0 0,3 0 0,0 0 0,0 0 0,0 0 16,0 0 0,0 0 0,0 0 0,0 0 0,0 0 15,0 0 0,0 0 0,0 0 0,0 0 0,0 0 16,0 0 0,0 0 0,0 0 0,0 0 0,0 2 15,0 3 0,0 0 0,3 0 0,-1 3 0,1-3 16,-1 0 0,1-5 0,-1 0 0,1 0 0</inkml:trace>
  <inkml:trace contextRef="#ctx0" brushRef="#br0">14649 4343 0,'-5'2'0,"0"-2"16,0 0 0,0 0 0,0 0 0,2 0 0,1 0 15,-3-2 0,0-1 0,0 1 0,0-1 0,0 1 16,0-1 0,0 0 0,0 1 0,0-1 0,-2 1 15,-1-1 0,1 1 0,-6-1 0,3-2 0,-2 0 16,-1 0 0,1 2 0,-3 1 0,0-4 0,0-1 16,0-1 0,0 5 0,0-4 0,0 2 0,-2-1 15,-3-1 0,3-1 0,-3 0 0,0 1 0,0-1 16,0 0 0,0 1 0,-2-1 0,-1 0 0,1 0 0,-1 1 16,1-1 0,-3 0 0,3 1 0,-1-1 0,1-2 15,0-1 0,-1 1 0,1 0 0,-1-3 0,3 0 16,-2-2 0,2-1 0,0 1 0,0 2 0,-2-2 15,2-1 0,0-2 0,-2 0 0,2 0 0,0-2 16,0-3 0,0 0 0,0 0 0,5 0 0,0-1 16,0 1 0,0-2 0,1-1 0,-1-2 0,2-3 15,1 0 0,-1 0 0,1 1 0,2-4 0,-3-2 16,3-2 0,3-1 0,-3 1 0,3-1 0,-1-2 16,1 3 0,-1-3 0,1 0 0,2 2 15,0 1 0,2-1 0,3 6 0,0-1 0,0-4 0,0 4 16,0 1 0,0-3 0,0-2 0,5 2 0,3-3 15,-1 1 0,1-1 0,2 3 0,0-2 0,0 4 16,2 1 0,3 0 0,-3-1 0,3 1 0,0 2 16,0 3 0,0 0 0,2-1 0,1 1 0,2 0 0,0 0 15,2 0 0,1-1 0,-1-2 0,3 3 16,0 0 0,0 0 0,-1 2 0,4 0 0,2 1 16,0-1 0,-1 0 0,1 3 0,0 5 0,0-2 15,2 2 0,3-3 0,0 3 0,2 0 0,1 0 0,-1 0 16,0 1 0,1 1 0,-1 1 0,0-1 15,1 1 0,-1 2 0,0 0 0,1-2 0,-1 5 0,0-3 16,1 0 0,2 3 0,-3-1 0,3 1 0,-3 0 16,3 2 0,-3 0 0,3 3 0,-3-2 0,3 1 15,0 4 0,0-3 0,0 2 0,-1 1 0,1-1 16,0 3 0,-3 0 0,1 0 0,-1 0 0,0 0 16,1 5 0,-1 0 0,0 0 0,-2 3 0,0 0 15,0 0 0,-3 2 0,1 3 0,-1-3 0,0 3 16,1 0 0,-6-1 0,0 4 0,-2-1 0,0 3 15,0 0 0,-3 3 0,1-3 0,-1 2 0,-4 1 16,2-1 0,0 1 0,-3 2 0,0 3 0,1 2 0,-1 0 16,-2 3 0,0 0 0,-3 5 0,-2 0 15,0-1 0,0 1 0,-2 0 0,-1 3 0,-4-1 16,-1 1 0,1-1 0,-1 3 0,1 3 0,-3 0 16,0-1 0,0 3 0,-3 1 0,-2-1 0,0 5 15,-2 1 0,-1-1 0,-2 0 0,-2-2 0,0-3 16,-1 0 0,1 6 0,-3-6 0,2 0 0,-2 0 15,0 1 0,0-1 0,1 0 0,-6 0 0,2 0 16,3-2 0,-2-6 0,-3 1 0,3-1 0,-3 1 16,2-1 0,1-2 0,-3 0 0,0 0 0,3 0 15,-1 0 0,-2-2 0,3-1 0,-1-2 0,-2-1 16,3 1 0,0-2 0,-3-4 0,0-2 0,2 0 0,1 0 16,-3 1 0,3-4 0,-3-4 0,2-1 15,3 0 0,-2 1 0,-3-3 0,5-3 0,0 0 0,-2-2 16,-1-1 0,1 1 0,-3 0 0,5 0 0,-2-3 15,-1 0 0,1 0 0,-1 0 0,-2-2 0,1-3 16,1 2 0,-2-2 0,0 0 0,0 0 0,-2 0 16,0 0 0,-3 0 0,0 0 0,-3 0 0,1 0 15,0 0 0,-1 0 0,1 0 0,0 0 0,-1 0 16,3 0 0,0 0 0,1 0 0,-1 0 0,0 0 16,2 0 0,1 0 0,0 0 0,-1 0 0,1 0 15,2 0 0,0 0 0,0 0 0,0 3 0,5-1 0,-2 1 16,2 0 0,-3-1 0,3 1 0,-2 2 15,2 0 0,0 0 0,3 0 0,-1 0 0,1-5 16,-1 0 0,3 0 0</inkml:trace>
  <inkml:trace contextRef="#ctx0" brushRef="#br0">14186 4263 0,'5'0'0,"-3"0"0,1 0 16,-1 0 0,1 0 0,-1-2 0,1-1 0,-1 3 15,-2 0 0,3-2 0,-3-1 0,0 0 0,2 3 16,-2-2 0,0 2 0,0-3 0,0 3 0,0-2 16,0 2 0,0 0 0,0 0 0,0-3 0,0 3 15,0-2 0,0 2 0,0 0 0,0-3 0,0 3 16,0 0 0,0-3 0,0 3 0,-2 0 0,2 0 15,0 0 0,0 0 0,0 0 0,0 0 0,0 0 0,0 0 16,0 0 0,0 0 0,0 0 0,0 0 0,2 3 16,1 2 0,2-2 0,2 2 0,1-3 15,-1 4 0,0-6 0,1 0 0,-1 2 0,3 1 0,0-1 16,5-2 0,0 3 0,0-3 0,0 0 0,2 2 16,1-2 0,2 3 0,2-3 0,1 3 0,1-1 15,1-2 0,0 0 0,5 3 0,-2-3 0,1 0 16,-1 0 0,-3 0 0,0 0 0,-1 0 0,1 0 15,0 0 0,-2 0 0,-1 0 0,-2 0 0,2 0 16,1 0 0,-1 0 0,0 0 0,3 0 0,0 0 16,3-3 0,1 3 0,1 0 0,0 0 0,0 0 15,-3 0 0,1 0 0,-1 0 0,-2 0 0,0 5 16,-3-2 0,-2 2 0,-2-2 0,-1 2 0,-4-3 0,-3-2 16,-3 5 0,0-2 0,1-1 0,-6 1 0,1-3 15,-1 3 0,1-1 0,-1 1 0,1-3 16,-1 2 0,1-2 0,-3 0 0,0 0 0,2 0 0,-2 0 15,0 0 0,0 0 0,0 0 0,0 0 0,0 0 16,0 0 0,0 3 0,0-3 0,0 0 16,0 0 0,-2 0 0,-1 0 0,1 0 0,-1 0 0,1 0 15,-1 0 0,-2 0 0,0 0 0,0-3 0,0 3 16,1 0 0,-1 0 0,-3-2 0,1 2 0,-1 0 16,1 0 0,-3 0 0,-3 0 0,1 0 0,-1 2 15,1 3 0,-3 3 0,0 2 0,0 3 0,0-2 16,-2-1 0,2-3 0,0 1 0</inkml:trace>
  <inkml:trace contextRef="#ctx0" brushRef="#br0">18728 3868 0,'-8'-10'16,"1"-1"0,-1 1 0,1 0 0,-1 0 0,1-1 15,-3 4 0,0-1 0,0 3 0,-2 0 16,-1 0 0,1-1 0,-3 4 0,0-1 0,-5 1 0,0-1 15,0 1 0,0-1 0,0 1 0,-2-1 0,0 3 16,-1-3 0,-2 1 0,0 2 0,-2-3 0,0 3 16,-1 0 0,1 0 0,-1 0 0,1 0 0,0 0 15,-3 0 0,-3 0 0,1 0 0,-3 0 0,3 0 16,-3 0 0,0 0 0,0-2 0,1-1 0,-1 3 16,0-2 0,0-1 0,0 0 0,0-4 0,1 2 15,-1 2 0,0-2 0,0-3 0,0 0 0,3-2 16,-1 0 0,4-3 0,-1 0 0,0-2 0,0-1 0,3 1 15,-1-3 0,1 0 0,4-2 0,-1-1 0,1-2 16,1 0 0,-1-3 0,3 1 0,1-1 0,1-2 16,3-3 0,0 0 0,0 0 0,3 0 0,2 1 15,2-1 0,1 0 0,0 3 0,2 0 0,0 2 16,5 0 0,0-2 0,0 0 0,0 0 0,0-1 16,0-2 0,5 1 0,2-4 0,0 1 0,3 0 15,5-3 0,0-3 0,0 1 0,3-1 0,2 1 16,2 2 0,3-3 0,2 6 0,3-1 0,0 1 0,2 0 15,3-1 0,2 1 0,1 0 0,-1-1 16,3 1 0,5-3 0,0-3 0,-1 4 0,6 1 16,2 1 0,3-1 0,0 1 0,5 0 0,-1 4 15,4 4 0,1-1 0,1 0 0,0 1 0,-1 2 16,4 5 0,-4 0 0,-1 0 0,1 2 0,-2 4 16,3 1 0,0 1 0,-3 0 0,3 0 0,-1-1 15,1 4 0,2-1 0,-4 0 0,1 0 0,4 6 16,-4-1 0,1 1 0,2 2 0,0-3 0,-4 3 15,4 0 0,0 0 0,-2 0 0,-3 3 0,0 2 16,0 0 0,1 0 0,-4 3 0,1 2 0,-3 3 16,-2 0 0,0 0 0,-1-1 0,-1 1 0,-1 0 15,-2 0 0,-3 0 0,0 0 0,1 2 0,-4 0 16,1 1 0,-2-1 0,-1 6 0,-2-6 0,-1 6 0,1-1 16,0 3 0,-3 0 0,1 6 0,-1-1 0,-5 3 15,1-1 0,-1 1 0,1 0 0,-1 0 0,0 0 16,-2-1 0,-3 1 0,-2 0 0,0 0 0,-2 0 15,-1-1 0,-2 1 0,-3 0 0,1 2 0,-3 1 16,-3-1 0,-2 3 0,0 0 0,0 0 0,-2 0 16,-6 0 0,0-3 0,1 1 0,-3-1 0,0-2 15,0 0 0,0-3 0,0 0 0,-5 0 0,0-2 16,-5 2 0,-2-2 0,-1-1 0,1 4 0,-3-1 0,0-2 16,-5 2 0,0 0 0,0 0 0,0 1 15,0-4 0,0-2 0,-2 0 0,0 3 0,-1-3 16,-2-2 0,-2-1 0,5 1 0,-3-6 0,-3 3 0,1-2 15,0-1 0,-1 0 0,1-2 0,-1 0 0,1 0 16,-3 0 0,3 0 0,-1-1 0,-1 1 0,1-3 16,1 1 0,-1-1 0,1 0 0,0-2 15,-1 0 0,-2-1 0,1 1 0,-1 0 0,0-1 0,-3 1 16,-1 0 0,4-3 0,0 3 0,0-1 0,0 1 16,0 0 0,3 0 0,0-3 0,-1 0 0,1 0 15,2-3 0,0 4 0,0-4 0,3-2 0,-3 3 16,0-1 0,3-2 0,-1 0 0,1 3 0,-1-3 15,3 0 0,1 0 0,-1 0 0,0 0 0,2 0 16,1 0 0,-1-3 0,1-2 0,2 3 0,0-4 16,0 1 0,0 0 0,-2 0 0,2 3 0,-2-1 15,2-2 0,0 0 0,0 0 0,0 2 0,0 0 0,0 1 16,3-1 0,-1 1 0,1-1 0,-1 1 16,1-1 0,4 0 0</inkml:trace>
  <inkml:trace contextRef="#ctx0" brushRef="#br0">15769 7744 0,'10'0'0,"2"0"0,-2 0 15,5 0 0,0-3 0,-3 1 0,3-1 0,0 0 16,0 1 0,0 2 0,0-3 0,2 3 0,-2-2 16,3 2 0,-1 0 0,-2 0 0,2 0 15,-2-3 0,3 3 0,-1-2 0,-2-1 0,3 3 0,-1-3 16,0 1 0,1 2 0,-1-3 0,1 3 0,4-2 16,1 2 0,-1-3 0,0 3 0,3-2 0,0 2 15,2-3 0,3 1 0,0-1 0,0 3 0,2-3 16,1 1 0,-1-1 0,0 1 0,3 2 0,0 0 15,2-3 0,-2 1 0,3 2 0,-1-3 0,0 3 16,1-3 0,-1 3 0,0 0 0,1-2 0,-1 2 16,3 0 0,-3-3 0,3 3 0,0 0 0,0 0 15,-1 0 0,4 0 0,-1 0 0,0 0 0,-2 0 0,0 0 16,0 0 0,2 0 0,0 0 0,1 0 0,-3 0 16,2 0 0,3 0 0,-3 0 0,-2 0 0,0 0 15,-1 0 0,1 0 0,0 3 0,0-3 0,0 2 16,0-2 0,-1 0 0,1 3 0,-3 0 0,1-1 15,-1 1 0,0 2 0,1-3 0,-1 4 0,0-1 16,1 0 0,-3-3 0,2 1 0,-2 2 0,0-2 16,-3 2 0,0-3 0,1 3 0,-1-2 0,-5 0 15,-2 2 0,0-5 0,-2 0 0,-3 2 0,-3 1 16,0-1 0,1 1 0,-3-3 0,0 3 0,0-3 16,-5 2 0,-1-2 0,1 0 0,0 0 0,0 0 15,-2 0 0,-1 0 0,1 0 0,-3 0 0,0 0 0,0 0 16,-3 0 0,3 0 0,-2 0 0,2 0 15,-3 0 0,1 0 0,-1 0 0,1 0 0,-1 0 16,1 0 0,-3 0 0,0 0 0,0 0 0,0 0 0,2 0 16,-2 0 0,0 0 0,0 0 0,0 0 0,0 0 15,0 0 0,0 0 0,-5 0 0,0 0 0,0 0 16,-5 0 0,-2 0 0,-1 0 0,-4 0 0,-3 0 16,0 0 0,-2 0 0,-6 0 0,1 0 0,-3 0 15,-5 0 0,0 0 0,-2 0 0,-5 0 0,-1 3 16,-4-1 0,-3 1 0,1-1 0,-4 1 0,1 0 15,-5-3 0,0 5 0,-3-3 0,0 1 0,0-1 16,-4 1 0,-1-3 0,0 2 0,1 1 0,-1 0 0,0-1 16,0 1 0,3-1 0,2 1 0,1 2 0,1-2 15,6 2 0,0 0 0,5 0 0,2 0 16,5 3 0,3 2 0,4 3 0,3 0 0,6 2 16,1 3 0,3 3 0,5-1 0,3 3 0,4 0 0,3-2 15</inkml:trace>
  <inkml:trace contextRef="#ctx0" brushRef="#br0">19691 5873 0,'-5'0'0,"2"0"16,3 0 0,0 0 0,0 0 0,0 0 0,0 0 15,0-3 0,3 3 0,-1 0 0,1 0 0,-1 0 16,3 0 0,3 0 0,-1 0 0,1 0 0,-1 0 16,1 0 0,2 0 0,0-3 0,0 3 0,-1-2 0,4 2 15,-1 0 0,1-3 0,-1 1 0,1-1 0,2 1 16,-3-1 0,3 0 0,0 1 0,0-3 0,0 2 16,0 1 0,0-1 0,0 1 0,0-1 0,-3 0 15,0 1 0,1-1 0,-1 1 0,1-1 0,-1 1 16,-2-1 0,0 3 0,0 0 0,0-3 0,2 3 15,-2 0 0,0-2 0,0 2 0,0 0 16,0 0 0,-2 0 0,2 0 0,-3 0 0,1 0 0,-1 0 16,1 0 0,-4 0 0,1 0 0,0 0 0,0 0 0,0 0 15,-2 0 0,2 0 0,0 0 0,-3 0 16,1 2 0,-1-2 0,1 0 0,-1 3 0,1 0 16,-1-3 0,1 2 0,-1-2 0,-2 3 0,3-1 0,-3-2 15,2 3 0,-2-1 0,3 1 0,-1 0 0,1 2 16,-3-3 0,2 3 0,1-2 0,-1 2 15,-2-2 0,3 2 0,-1 0 0,1-3 0,-1 4 0,-2-1 16,3 0 0,-1 0 0,1 0 0,-3-2 0,2 2 16,1 0 0,-1 3 0,1-1 0,-3 1 0,2 2 15,0 1 0,-2 1 0,0 1 0,0-2 0,0 1 16,0 1 0,0 0 0,0 0 0,0 0 0,0 0 16,0-1 0,0 1 0,0 3 0,0-1 0,0 0 15,0 1 0,0 2 0,-4 0 0,1-3 0,1 3 16,-1-3 0,1 1 0,-1-1 0,1 1 0,2-3 15,-3-1 0,-2 1 0,3-3 0,2 1 0,-3-1 0,1-2 16,2-1 0,0-1 0,0-1 0,-3 0 0,3 0 16,0-3 0,0-2 0,0 0 0,0 3 15,0-3 0,0 0 0,0 0 0,0 0 0,0 0 16,0 0 0,0 0 0,0 0 0,0 0 0,0 0 0,0 0 16,0-3 0,0-2 0,0 0 0,0-2 0,0-1 15,-2 0 0,2-2 0,-5 0 0,0-1 16,0 1 0,0 0 0,0 0 0,-3-1 0,1 1 15</inkml:trace>
  <inkml:trace contextRef="#ctx0" brushRef="#br0">19676 6417 0,'-5'5'0,"2"0"0,3-5 15,0 0 0,0 0 0,0 0 0,0 0 0,0 0 16,0 0 0,5 0 0,3 0 0,-1 0 0,1 0 16,-1 0 0,3 0 0,0 0 0,0 0 0,0 0 15,3 0 0,1-3 0,1 1 0,0-3 0,0 0 0,0-3 16,0 0 0,3 0 0,-1 3 0,0-2 0,1-1 15,-1 0 0,3 1 0,0-1 0,2 0 16,-2 0 0,3 1 0,-1-1 0,-2 3 0,2-3 0,1 3 16,-1-3 0,1 3 0,-1 0 0,0 0 0,3 0 15,-2 0 0,-1 0 0,1-1 0,-4 4 16,4-3 0,-3 0 0,-3 2 0,3 0 0,-2-2 0,-1 3 16,0-1 0,1 1 0,-3-1 0,0 3 0,0 0 15,0 0 0,-3 0 0,0 0 0,1 0 0,-1 0 16,-2 0 0,0 0 0,0 0 0,0 0 0,0 0 15,-2 0 0,-1 5 0,-5-2 0,3-1 0,-2 1 16,-1-1 0,1 1 0,-1 0 0,1-3 0,-1 2 0,1 1 16,-1-1 0,1 1 0,-3-1 0,2 4 15,-2-1 0,0 0 0,0-3 0,3 1 0,-3 2 16,0 0 0,0 0 0,0 1 0,2-4 0,-2 3 0,3 0 16,-1 0 0,-2 1 0,0-1 0,0 2 0,0 1 15,0 0 0,0 2 0,0 3 0,0-3 0,0 3 16,0 0 0,0 2 0,0 1 0,0-1 0,0 1 15,0-1 0,0 5 0,0 1 0,-2-3 0,-3 2 16,5 1 0,-5 0 0,0 2 0,0 0 0,2 0 16,-2 5 0,0-5 0,0 0 0,1 3 0,-1-3 15,0 0 0,0-2 0,0 2 0,0-3 0,0-2 16,0 3 0,-3-3 0,1 0 0,-1-3 0,1 3 0,-1-2 16,3-1 0,-2 0 0,-1-2 0,3 0 15,0 0 0,1 0 0,-1-6 0,0 1 0,0 2 16,0-2 0,0 0 0,0-1 0,0 1 0,2 0 0,-2 0 15,0-1 0,0 1 0,3-3 0,-3 0 0,2 0 16,1 0 0,-3 1 0,0-1 0,2-3 16,1 1 0,-3-1 0,2-2 0,1 3 0,-3 0 0,5-3 15,-3 2 0,1-2 0,2 3 0,-3-1 0,1-2 16,-1 0 0,1 0 0,2 0 0,-2 0 0,-1 0 16,1 0 0,-1 0 0,1 0 0,-1 0 0,1 0 15,-1 0 0,1 0 0,-3-2 0,2 2 0,1-3 16,-3 1 0,2-1 0,-2-2 0,0 0 0,0 0 15,0-3 0,0 0 0,0-2 0,0 0 0,0-1 16,-2 1 0,-1-3 0,1 0 0,-1 1 0,-1-4 16,-1 1 0,-3-1 0,1 1 0,2-3 0,-3-2 0</inkml:trace>
  <inkml:trace contextRef="#ctx0" brushRef="#br0">20037 5231 0,'2'2'0,"1"1"0,-1-3 16,1 0 0,-1 0 0,1 0 0,-1 0 0,1 3 0,-1-3 15,1 0 0,-1 0 0,1 2 0,-1 1 0,-2 2 16,0-3 0,3 4 0,-3-1 0,0-3 0,2 3 15,1-2 0,-3 0 0,0 2 0,0-3 0,2 3 16,-2-2 0,0 2 0,3 0 0,-3 0 0,0 3 16,0 0 0,2-1 0,-2 1 0,0 0 0,3 0 15,-1-1 0,-2 1 0,0 2 0,3-2 0,-3 2 16,2 3 0,-2 0 0,0 0 0,0 0 0,0 2 16,0 0 0,0 3 0,3 3 0,-3-1 0,0 3 15,0 3 0,0 0 0,0 2 0,0 0 0,0 3 16,0 0 0,0 0 0,0-1 0,0 1 0,0 3 15,0-4 0,0 4 0,0-3 0,0-1 0,0 1 16,0 0 0,0 0 0,0 0 0,0-1 0,0-1 16,0-1 0,0 0 0,0 0 0,0 1 0,0-1 15,0-5 0,0 3 0,0-3 0,0 0 0,0 0 16,0 0 0,0-2 0,0-1 0,0 1 0,0-3 16,0 0 0,0 2 0,0-2 0,0-3 0,0 3 15,0-2 0,0-1 0,0 1 0,0-1 0,0 0 16,0-2 0,0 3 0,2-4 0,-2 1 0,0 3 0,0-1 15,2-2 0,-2 0 0,0 0 0,0-1 0,0 4 16,0-3 0,0-1 0,3 1 0,-3 0 16,0 0 0,0 0 0,0 0 0,2-3 0,-2 3 0,0-6 15,0 4 0,0-1 0,0 0 0,0-2 0,0 2 16,3-2 0,-3 2 0,0-2 0,2 0 0,-2-1 16,0 1 0,0 0 0,0-1 0,3 1 0,-3 0 15,0-1 0,0 1 0,2 0 0,-2 0 0,0-1 16,0-2 0,3 3 0,-3-3 0,0 0 0,2 1 15,1-1 0,-3 0 0,0 0 0,0-3 0,2-2 16,-2 3 0,0 2 0,0-2 0,3 2 0,-3-5 16,0 2 0,0 1 0,0-3 0,2 5 0,-2-2 0,0-1 15,3 1 0,-3-1 0,0-2 0,0 0 0,2 0 16,1 6 0,-3-4 0,0-2 0,0 3 0,0-3 16,0 0 0,0 2 0,0 1 0,2 2 0,-2-2 15,0-1 0,0-2 0,0 5 0,0 0 0,0-2 16,0-1 0,3 4 0,-3-1 0,0 0 0,0 0 15,2-5 0,-2 0 0,0 5 0,0-2 0,3-1 16,-3 3 0,0-5 0,0 3 0,0 0 0,0-1 16,0 3 0,0-5 0,0 5 0,0-2 0,0-3 0,0 3 15,2-3 0,-2 0 0,0 0 0,0 0 16,0 0 0,0 0 0,0 0 0,0 0 0,0 0 16,0 0 0,0 0 0,0 0 0,0 0 0,0 0 0,0 0 15,0 0 0,0 0 0,0 0 0,0 0 0,0 0 16,0 0 0,0-6 0,-2-1 0,-1-4 15,3-4 0,0 0 0,0-3 0,0-5 0,0-3 16</inkml:trace>
  <inkml:trace contextRef="#ctx0" brushRef="#br0">20447 5290 0,'3'5'0,"-1"-2"15,1-3 0,-1 0 0,1 2 0,-1-2 0,1 3 16,-1-1 0,1 1 0,-1-1 0,1 1 0,2 2 0,-3-2 16,1-3 0,-1 5 0,1-3 0,-1 4 15,1-4 0,-1 1 0,1-1 0,-1 1 0,1-3 16,-1 2 0,1 1 0,-1 0 0,1-3 0,-1 2 16,1 1 0,-3-1 0,0-2 0,2 3 0,1-1 0,-3-2 15,2 3 0,1 0 0,-1 2 0,1-5 0,-1 2 16,1 1 0,-1-1 0,0-2 0,1 3 15,-3-1 0,2-2 0,-2 0 0,3 0 0,-1 0 0,-2 3 16,0-3 0,0 3 0,3-1 0,-3-2 0,0 0 16,2 0 0,1 3 0,-3-1 0,0 1 0,2-1 15,-2-2 0,0 3 0,0-3 0,3 0 0,-3 0 16,0 3 0,0-1 0,0 1 0,0-3 0,0 0 16,2 0 0,1 0 0,-1 5 0,-2-3 0,0 4 0,3-4 15,-1 1 0,1-1 0,-1 1 0,1-1 16,-1 1 0,-2 0 0,3-1 0,-1 1 0,1-1 15,-1 1 0,1-3 0,-1 0 0,1 0 0,-1 2 0,1 1 16,-3-3 0,2 0 0,1 2 0,-3-2 16,0 0 0,0 6 0,0-6 0,0 0 0,0 0 15,0 0 0,2 0 0,-2 0 0,0 0 0,0 0 0,3 0 16,-3 0 0,0 0 0,0 0 0,0 0 0,0 0 16,0 0 0,0 0 0,0 0 0,0 0 0,0 0 15,0 0 0,0 0 0,0 0 0,0 0 0,0 0 16,0 0 0,0 0 0,0 0 0,0 0 0,0 0 15,0 0 0,0 0 0,0 0 0,0 0 0,0 0 16,0 0 0,0 0 0,0 0 0,0 0 0,-5 0 16,2 0 0,1-3 0,2-2 0,0 2 0,-3-2 15,1 0 0,-3-3 0,5 1 0,-3-1 0,-2 0 0,0 1 16,0-1 0,0 0 0,0-2 0,-2 0 0,-1-1 16,-2-1 0,1-4 0,-1 1 0,-3-6 15</inkml:trace>
  <inkml:trace contextRef="#ctx0" brushRef="#br0">15644 10588 0,'13'5'0,"2"-3"0,-1-2 0,1 0 16,0 0 0,0-2 0,3-1 0,-1 1 0,1-1 15,1 0 0,4 1 0,-3-3 0,0 2 0,0-2 0,-1 3 16,4-1 0,-3 0 0,2 1 0,-2-3 0,3 2 16,-4-2 0,4 2 0,-1 1 0,1-1 15,-1 1 0,0-1 0,1 1 0,-1-4 0,1 4 0,1-3 16,1 2 0,3-2 0,-1 2 0,3 1 0,0-3 16,0 2 0,2 1 0,0-1 0,1 1 0,-1-1 15,0 0 0,1 1 0,-1-1 0,1 1 16,-1-1 0,0 1 0,3-1 0,2 3 0,-2 0 0,3 0 15,-1 0 0,0 0 0,1 0 0,-1 0 0,3 0 16,0 0 0,-1 0 0,1-3 0,5 3 0,0 0 16,0-2 0,2 2 0,0 0 0,0-3 0,1 3 15,-1-2 0,0 2 0,3-3 0,0 1 0,0-1 16,-3 3 0,3-3 0,-3 1 0,0-1 0,1 3 16,-1-2 0,0 2 0,0 0 0,1 0 0,-1-3 0,0 3 15,-2-2 0,0 2 0,0 0 0,-1 0 16,-1 0 0,-1 0 0,-2 0 0,2-3 0,-2 3 0,0 0 15,0 0 0,-3 0 0,-5 0 0,1 0 0,-1 0 16,-2 0 0,0 0 0,-5 0 0,0 0 16,-1 0 0,1 0 0,-2 0 0,-1 0 0,-2 0 0,-3 0 15,1 0 0,-3 0 0,0 0 0,-5 0 0,0 0 16,-3 0 0,-2 0 0,-2 0 0,-1 0 0,1 0 16,-1-3 0,1 3 0,-3 0 0,0-2 0,0-1 15,0 3 0,0-2 0,0-1 0,-5 3 0,0 0 16,-5 0 0,-3-2 0,-4 2 0,-3 0 0,-3 0 15,-4 0 0,0 0 0,-6 0 0,-1 0 0,-1 0 16,-3 0 0,-4 0 0,0 5 0,-3-3 0,-5 3 16,0 1 0,1-1 0,-6 2 0,-2 1 0,-1 0 0,-1 0 15,-4 2 0,-1 0 0,-1 0 0,-2-2 0,0 2 16,-3 1 0,-2 1 0,0-1 0,-1 2 0,1-3 16,0 3 0,-3-1 0,1 1 0,-3 0 0,2 0 15,0 0 0,1 2 0,-1-2 0,3 2 0,0 1 16,2-1 0,3 1 0,0-1 0,-1 3 0,1 0 15,2 0 0,3-3 0,2 1 0,1-1 0,2-2 16,2 0 0,2 0 0,1-3 0,5-2 0,0-1 16,2 1 0,0-3 0,3 0 0,2 0 0,3-2 0,2-3 15,2 0 0,4 0 0,-1 0 0,5 0 16,2 0 0,1 0 0,2 0 0,5 0 0,0-3 16,0-2 0,3 0 0,2-3 0,2 3 0,1 0 0,-1 0 15,4-3 0,-1 3 0,2 0 0,3 0 0,-2 0 16,2-3 0,0 6 0,0-4 0,0 4 0,0-3 15,0 2 0,0-2 0,0 0 0,5 2 0,2 1 16,0-1 0,3-2 0,5 0 0,3-3 0,2 6 16,2-6 0,3 0 0,5 3 0,5 3 0,2-4 15,3 1 0,2 0 0,3 3 0,2-1 0,5 0 16,1 1 0,-1-1 0,0 1 0,1-6 0,1 3 16,1 0 0,0 0 0,2-3 0,3 3 0,-3 0 0,3 0 15,-1 2 0,1 0 0,2-2 0,-2 0 16,2 0 0,1 2 0,-1-2 0,0 0 0,0 0 15,0 2 0,-2-2 0,2 0 0,-2 0 0,0 2 0,0-2 16,-1 3 0,-1-1 0,-4 1 0,1-1 0,0 1 16,-3-1 0,-2 3 0,-3 0 0,0-3 15,-4 3 0,-3 0 0,-1-2 0,1-1 0,-2 3 16,-6 0 0,0 0 0,-2 0 0,-5-2 0,-3 2 0,-2 0 16,-2 0 0,-1 0 0,-2 0 0,-2 0 15,-4 0 0,1 0 0,0-3 0,-2 1 0,-1-1 16,-2-5 0</inkml:trace>
  <inkml:trace contextRef="#ctx0" brushRef="#br0">20350 7990 0,'5'-13'0,"-2"3"0,2 0 0,-3-1 16,1 4 0,-1-1 0,1 0 0,-1 6 15,1-3 0,-1 2 0,1 1 0,-3-1 0,0 0 0,0 1 16,2-1 0,-2 1 0,0 2 0,0-3 0,0 3 15,0 0 0,0-2 0,0 2 0,0 0 0,0 0 16,0 0 0,0 0 0,0 0 0,0 0 0,0 0 16,0 5 0,0 0 0,-5 0 0,0 3 0,0 2 0,-2 3 15,-1 0 0,1-1 0,-3 6 0,0 3 16,-2-1 0,-1 1 0,3 0 0,-2 2 0,-1-3 16,1 1 0,-1-1 0,1 1 0,-3 2 0,3 0 15,-3 0 0,0 0 0,0 0 0,0 0 0,0-2 16,0-1 0,-2 4 0,2-4 0,0 1 0,-3-1 15,3 1 0,0-1 0,0 1 0,0-1 0,1 1 16,-1-1 0,0-4 0,0 2 0,0-3 0,2 1 0,1-1 16,0-2 0,2 0 0,0-6 0,0 1 0,2 0 15,1-1 0,-1 1 0,1 0 0,-1-1 0,1-1 16,2-1 0,0 0 0,0-3 0,0 1 0,0-3 16,2 0 0,3 0 0,-2 0 0,-1 0 0,1 3 15,2-3 0,0 0 0,0 0 0,-2 0 0,2 0 16,0 0 0,0 0 0,0 0 0,0 0 0,0 0 15,0 0 0,0 0 0,0 0 0,0 0 0,0 0 16,0 0 0,0 0 0,0 0 0,2 2 0,0-2 0,1 0 16,2 0 0,2 0 0,1 0 0,-1 0 15,1 0 0,-1 0 0,1 0 0,2 0 0,0 0 16,0 0 0,0 0 0,0 0 0,-1 0 0,1-2 0,0-1 16,0 0 0,0 1 0,0-1 0,0 1 0,0-1 15,0-2 0,0 2 0,3-2 0,-1 3 0,0-6 16,3 6 0,0-4 0,0 4 0,0-3 0,0 2 15,0 1 0,0-4 0,2 4 0,1-1 0,-3 1 16,2-1 0,1 1 0,-4-1 0,4 0 0,-3 3 16,0 0 0,0 0 0,0 0 0,-5 0 0,0 0 15,-1 0 0,1 0 0,0 0 0,-2 0 0,-3 0 16,0 0 0,-3 0 0,1 0 0,-1 0 0,1 0 0,-1 0 16,1 0 0,-3 0 0,0 0 0,0 0 0,0 0 15,0 0 0,0 0 0,0 0 0,0-2 16,0-1 0</inkml:trace>
  <inkml:trace contextRef="#ctx0" brushRef="#br0">20522 8406 0,'5'5'16,"-2"-5"0,-1 0 0,1 0 0,-1 3 0,-2 2 15,0 0 0,3 0 0,-3 3 0,0 5 0,0-1 16,0 1 0,0 5 0,-5 3 0,0-1 0,-3 1 16,-2-1 0,-2 3 0,-1 1 0,-2 1 0,0-2 15,-2 3 0,0 2 0,-3-5 0,0 3 0,0-3 0,0 0 16,0 0 0,-2 0 0,2 0 0,-3-2 0,3 0 16,0 2 0,1-3 0,-1 1 0,0 2 15,2-3 0,1 1 0,2-3 0,-2-3 0,2 1 16,0-1 0,2-2 0,1 0 0,-1 0 0,6-3 0,-1-3 15,1 1 0,-1 0 0,1 0 0,2-3 0,0 0 16,3 0 0,2-5 0,0 3 0,-3-3 16,3 2 0,0-2 0,0 0 0,0 0 0,0 0 0,0 0 15,0 0 0,0 0 0,0 0 0,0 0 0,0 0 16,0 0 0,0 0 0,3 0 0,2 0 0,0 0 16,2 0 0,0 0 0,1 0 0,-1 0 0,1-2 15,2-1 0,0 0 0,2 1 0,1-3 0,-1 2 16,1-2 0,1 0 0,-1 0 0,2 0 0,-3 2 15,-2-5 0,5 3 0,-2 0 0,-1 3 0,-2-4 16,5 4 0,-5-3 0,0 2 0,0 1 0,0-1 16,0 0 0,0 1 0,-3-1 0,1 1 0,-1-1 0,1 1 15,-1-1 0,-2 0 0,2 1 0,1-1 0,-1 1 16,1 2 0,-1 0 0,1 0 0,-1 0 16,1 0 0,-1 0 0,1 0 0,-1 0 15,1 0 0,-1 0 0,1 0 0,-4 0 0</inkml:trace>
  <inkml:trace contextRef="#ctx0" brushRef="#br0">20039 9907 0,'-5'6'0,"5"-1"0,0-5 0,0 0 0,0 0 15,0 0 0,0 0 0,0-3 0,3 1 0,-1-4 0,1 1 16,-1 0 0,1 0 0,2 2 0,0-4 0,2 2 16,-2-3 0,3 0 0,-1 1 0,1-1 15,-1 0 0,0 0 0,1-2 0,-1 0 0,3 0 16,0-3 0,0 0 0,0 0 0,3 0 0,-1 0 0,3-2 15,-3 0 0,1-1 0,2 1 0,-3-1 0,1 1 16,2 0 0,-3-1 0,-2 6 0,3 0 0,-4-1 16,4 1 0,-3 0 0,0 0 0,0-1 0,0 1 15,0 0 0,0 0 0,0-1 0,0 1 0,0-3 16,-3-2 0,0-1 0</inkml:trace>
  <inkml:trace contextRef="#ctx0" brushRef="#br0">20754 8154 0,'-5'6'0,"0"-6"0,5 0 0,0 0 0,0 0 16,0 0 0,0 0 0,0 0 0,5 0 0,2 0 16,0 0 0,1 0 0,2 0 0,5-3 0,0 3 15,0 0 0,0-3 0,0 3 0,2-2 0,0 2 0,1-3 16,2 3 0,2-2 0,-2 2 0,-3-3 0,3 3 16,0-2 0,0-1 0,-2 3 0,2-3 0,-3 1 15,0-1 0,1 1 0,2-1 0,-3 1 0,1-1 16,-1 0 0,-2 1 0,0-1 0,0 1 0,-3-1 15,-2 1 0,0-1 0,0 0 0,-2 1 0,-1-1 16,-2 1 0,-3 2 0,-2 0 0,0 0 16,0 0 0,-2 0 0,-3 0 0,-2 0 0</inkml:trace>
  <inkml:trace contextRef="#ctx0" brushRef="#br0">20818 8203 0,'5'5'0,"-2"0"0,-1-2 16,1-3 0,2 0 0,-3 3 0,3-1 0,-2 3 15,-1 0 0,1 1 0,2 1 0,-3 3 0,1 3 16,-1 0 0,1 5 0,-1 3 0,1 2 0,-1 5 15,-2 0 0,0 6 0,0 2 0,0-1 0,0 4 0,0 2 16,0 3 0,0-3 0,0 2 0,0-2 0,0 3 16,0-3 0,0 0 0,0-2 0,0 2 0,-5-3 15,3 1 0,-1-1 0,1-2 0,-3 0 16,2-3 0,1 1 0,-1-3 0,1-1 0,-3-1 0,2-1 16,1-5 0,-1 0 0,1 0 0,-1-2 0,1-6 15,-1 1 0,3-1 0,0 0 0,-2-2 0,2-3 16,0 1 0,0-4 0,0 1 0,0-3 0,0 0 15,0 1 0,0-4 0,0 1 0,0-3 0,0 0 16,0 0 0,0 0 0,0 0 0,0 0 0,0 0 16,0 0 0,0 0 0,0 0 0,2 0 0,1-3 15,-1 1 0,1-6 0,-1 0 0,3 0 0,3 1 16,-1-4 0,-2 1 0,3-3 0,-1 1 0,0-4 16,3 1 0,0 2 0,0 0 0,0 0 0,0-2 15,0-1 0,3 1 0,-1 0 0,1-1 0,-1 1 16,0-3 0,1 2 0,-1 1 0,-2 0 0,0-1 15,0 1 0,0-3 0,0 2 0,-2-1 0</inkml:trace>
  <inkml:trace contextRef="#ctx0" brushRef="#br0">20923 8811 0,'0'6'0,"0"-6"0,2 0 0,3 0 15,3 0 0,2 0 0,5-3 0,0 0 0,-1 1 16,4-1 0,-1 1 0,6-3 0,-1-1 0,0 1 0,1-2 15,-1 2 0,1-1 0,-1 1 0,0 0 0,1 0 16,-1 0 0,-2 0 0,0 0 0,-2 2 0,1-2 16,-1 0 0,-1 0 0,1 2 0,-1-5 0,-2 3 15,0 0 0,0 0 0,0 0 0,-3 0 0,1 0 16,-3 2 0,0 0 0,0-2 0,-3 3 0,1-1 16,-3 1 0,-3-1 0,0 3 0,1-3 0,-3 1 15,0-1 0,0 1 0,-5-1 0</inkml:trace>
  <inkml:trace contextRef="#ctx0" brushRef="#br0">21224 8355 0,'0'-6'0,"0"4"0,0-1 0,0 3 15,2 0 0,1 0 0,-1 0 0,1 3 0,-1 2 16,1 3 0,2 5 0,0 2 0,-3 5 0,3 6 0,-2 2 16,-1 3 0,3 5 0,0 3 0,0-1 15,-2 6 0,2-1 0,2 4 0,-2-1 0,0 0 16,0 0 0,0 0 0,0 1 0,2-1 0,-2-3 0,0 1 16,0-5 0,0-1 0,0 1 0,3-4 0,-3-1 15,0-3 0,2-1 0,-2 1 0,0 0 0,3-5 16,-3-1 0,-3-2 0,3 1 0,0-1 0,-2-3 15,2 1 0,-3-1 0,1 1 0,-1-3 0,0-3 16,1 1 0,-1-1 0,1 0 0,-1-2 0,1-2 16,-1-4 0,1 1 0,-1 0 0,1-1 0,-1-2 15,-2-5 0,0 3 0,0-3 0,3 0 0,-3 3 16,2-3 0,-2 0 0,3 0 0,-3 0 0,2 0 0,1-6 16,-1-1 0,1-4 0,-1-1 0,1-4 15,-1-2 0,3-2 0,0-3 0,0 0 0,3-3 16,-3-2 0,2-3 0,1 0 0,-1-5 0,1-5 15,-1-3 0,0-4 0,1-4 0,-1-2 0</inkml:trace>
  <inkml:trace contextRef="#ctx0" brushRef="#br0">21640 6027 0,'7'-8'0,"0"5"16,-2 1 0,0-1 0,3 3 0,-3 3 0,2 2 15,-2 3 0,3 4 0,-1 4 0,1 2 0,-1 2 16,1 3 0,-3 6 0,2-1 0,-2 0 0,0 0 15,0 1 0,0-1 0,0 0 0,0 0 0,0-5 16,-3 0 0,3 1 0,0-1 0,0-3 0,0 1 16,0-1 0,3-2 0,-6-2 0,6-1 0,-3 0 15,2 1 0,-2-3 0,3 0 0,-3-1 0,2 1 0,1-5 16,-4 0 0,4-1 0,-3 1 0,0 0 16,2-3 0,1-5 0,-1 0 0,1 0 0,-1 0 15,1 0 0,-1-3 0,3-4 0,3-4 0,2-2 16,-3-2 0,3 0 0,0-6 0,0-2 0,2 0 15,1-3 0,-1 1 0,0-4 0,1-1 0,-1-1 16,1 0 0,-1 0 0,3 0 0,-3 1 0,3-1 0,0 0 16,3-2 0,-1 2 0,-2 0 0,2 0 15,1 0 0,-1 1 0,1 4 0,1 0 0,1 1 16,-2-1 0,-1 0 0,1 3 0,-4 0 0,-1 3 0,-1-1 16,1 3 0,-1 0 0,1 0 0,-4 3 0,-1-1 15,-3 1 0,0-1 0,0 6 0,0 0 0,-3 0 16,1-1 0,-3 1 0,-3 0 0,1 2 0,-1 0 15,1 3 0,-1 0 0,1 3 0,-3-3 0,0 2 16,0 0 0,0 1 0,0-1 0,0 1 0,0-1 16,0 3 0,0 0 0,-3 0 0,-2 0 0,0 3 15,-2 2 0,-6 0 0,1 5 0,-1 0 0,1 1 16,-1 2 0,1-6 0,0 1 0,2 0 0</inkml:trace>
  <inkml:trace contextRef="#ctx0" brushRef="#br0">22302 8355 0,'-5'2'0,"2"-2"16,3 0 0,0 0 0,0 0 0,0 0 0,0 0 15,0 0 0,0 0 0,0 0 0,0 0 0,0 3 16,3 2 0,-1 0 0,1 0 0,-1 0 0,1 0 16,-1 3 0,3 0 0,-3-1 0,3 6 0,-2 0 15,2 0 0,-3 0 0,1 2 0,-1 1 0,3 2 16,-2 2 0,-1 1 0,1-1 0,2 1 0,-3 2 16,1 0 0,2 0 0,-3 5 0,1-2 0,-1 0 15,3-1 0,-2 1 0,-1 0 0,3-1 0,-2 1 16,2-3 0,0 3 0,-3-3 0,3 0 0,0 0 0,-2 0 15,1-2 0,1-1 0,-2-2 0,-1-2 16,3-1 0,0 0 0,-2 1 0,2-1 0,-3-2 16,3 0 0,-2-3 0,-1-2 0,1-1 0,-1 1 0,1 0 15,-1 0 0,1-3 0,-1 0 0,1 0 0,-1 0 16,1-2 0,-1-3 0,-2 2 0,0-2 0,0 3 16,3-3 0,-3 2 0,0-2 0,2 0 0,-2 0 15,3 0 0,-1 0 0,1 0 0,-1 0 0,1 0 16,2-5 0,2-2 0,1-1 0,-1-2 0,0-1 15,3-4 0,3-1 0,2 1 0,0-3 0,0-5 16,2 0 0,3-3 0,2 1 0,1-6 0,-1 0 16,1 0 0,-1 0 0,3-2 0,0 0 0,-3-1 15,3-2 0,0 0 0,0-2 0,0-1 0,0-2 16,-1 0 0,1 0 0,0 3 0,0 2 0,0 2 16,-3 1 0,1 7 0,-1 1 0,-2 2 0,-2-3 0,-1 3 15,0 0 0,1 2 0,-3 3 0,0 0 0,0 0 16,0 0 0,-3 3 0,0 0 0,-2-1 15,0 3 0,0 3 0,-2 0 0,-1 0 0,1-1 16,-1 1 0,-4 2 0,-1 1 0,3 1 0,-2 1 0,-1 3 16,1-3 0,-1 2 0,1 0 0,-3 1 0,0-1 15,0 1 0,0-1 0,0 3 0,0-2 0,0 2 16,0 0 0,0-3 0,0 3 0,0 0 0,0 0 16,0 0 0,0 0 0,0 0 0,0 0 0,0 0 15,-3 0 0,-2 0 0,0 5 0,-5 0 16,-2-5 0,2 0 0,-3 0 0</inkml:trace>
  <inkml:trace contextRef="#ctx0" brushRef="#br0">4694 6224 0,'-5'-5'15,"0"0"0,2 2 0,1 1 0,2-1 0,-3-2 0,1 3 16,-1-1 0,1 0 0,2 1 0,-3-1 0,1 1 15,2-1 0,0 1 0,-3-1 0,3 3 0,0 0 16,0 0 0,0 0 0,0 0 0,0 0 0,0 0 16,0 0 0,0 0 0,0 0 0,0 0 0,0 0 15,0 0 0,3 0 0,-1 0 0,1 0 0,4-3 16,-2 1 0,3-1 0,-1 3 0,1 0 16,-1 0 0,1-2 0,-1 2 0,1 0 0,-1-3 0,1 3 15,-1 0 0,0 0 0,1 0 0,-1 0 0,1 0 16,-1 0 0,3 0 0,0 0 0,0 0 0,0 0 15,0 3 0,0 2 0,2 0 0,1 0 0,2 0 16,0 0 0,0 1 0,0-1 0,0 0 0,0 0 0,-1 0 16,4 0 0,-3 3 0,0 0 0,0-1 15,-3 1 0,1 2 0,-3 1 0,-1 1 0,1-1 16,0-1 0,0 3 0,0-3 0,-2 3 0,-1 0 16,1 0 0,-1-3 0,-4 3 0,2-1 0,-3-1 0,1 2 15,-1-1 0,1 1 0,-3 0 0,0 0 0,0 2 16,0 1 0,0-1 0,-5 3 0,0 0 15,0 3 0,-3-1 0,-2 1 0,0-1 0,-2 3 0,-1 0 16,1 0 0,-3 3 0,0 0 0,0-1 0,-2 4 16,-1-4 0,1 1 0,-1 2 0,-1-5 0,1 3 15,1 0 0,2-3 0,-3 0 0,3 0 0,0-2 16,1-1 0,-1 1 0,0-1 0,0-4 0,2-1 16,1 0 0,-1 1 0,3-1 0,1 1 0,1-1 15,1-2 0,-1 0 0,1-1 0,2 1 0,0-2 16,0-4 0,2 1 0,1 0 0,2-3 0,0 0 15,0 0 0,0-5 0,0 3 0,0-1 0,0 1 0,0-1 16,0-2 0,0 0 0,0 5 0,0-2 0,0 0 16,2 2 0,3-3 0,3 1 0,-3-1 15,2-2 0,1 0 0,-1 0 0,3 0 0,0 0 0,0 0 16,0 0 0,2 0 0,3-2 0,-2-1 0,-1 1 16,3-3 0,-3-1 0,3 4 0,-2-6 0,2 3 15,0 0 0,0 0 0,0 0 0,0 2 0,-1-5 16,4 1 0,-3-1 0,2 0 0,1 1 0,-3 1 0,0-1 15,-1-1 0,1 5 0,0-2 0,0 0 16,-2 0 0,-1 3 0,-2-1 0,0 0 0,0 1 16,0-1 0,0 1 0,0-1 0,-3 1 0,1 2 0,-3 0 15,0 0 0,0 0 0,0 0 0,-3 0 0,1 0 16,-1 0 0,3 0 0,-2 0 0,-1 0 0,1 2 16,-3 1 0,0-1 0,0 1 0,0-3 15,0 0 0,0 0 0</inkml:trace>
  <inkml:trace contextRef="#ctx0" brushRef="#br0">5634 6224 0,'-4'5'0,"1"-2"0,3-3 15,0 0 0,0 2 0,0-2 0,0 3 16,0 0 0,0-1 0,3 1 0,-1-1 0,3 3 16,2-2 0,-2-3 0,3 3 0,-1-1 0,1 1 0,-1-1 15,1-2 0,2 0 0,0 0 0,0 0 16,0 0 0,5 0 0,-1 0 0,1 0 0,3 0 0,2 0 15,2 0 0,0-2 0,1-1 0,2 1 16,0-6 0,2 3 0,-2 0 0,2-1 0,1 1 0,-3-2 16,-1 2 0,1-1 0,0-1 0,0 2 0,0-1 15,-3-1 0,1 2 0,-1-1 0,1 4 0,-3-1 16,-3-2 0,0 0 0,1 2 0,-1 1 0,-2-1 16,-2 1 0,-3-1 0,-1 1 0,1-1 0,0 1 15,-2-1 0,-1 0 0,-2 1 0,0 2 0,-2 0 16,2 0 0,-3 0 0,1 0 0,-1 0 0,1 0 15,-1 0 0,1 0 0,-1 2 0,1 1 0,-1 2 16,1-2 0,-3-1 0,2 1 0,-2-1 0,0 1 16,0-1 0,0 1 0,0 0 0,0-3 0,-2 0 15,-3 0 0,0 0 0,0 0 0</inkml:trace>
  <inkml:trace contextRef="#ctx0" brushRef="#br0">6252 5698 0,'-5'-5'16,"0"0"0,2 2 0,3 1 0,0 2 0,0 0 16,0 0 0,0 2 0,0 6 0,3 2 0,2 3 15,0 8 0,0-1 0,0 6 0,0 2 0,0 0 16,-3 3 0,3 5 0,0 0 0,0 0 0,-2 2 15,1 3 0,-1 3 0,-1 0 0,1 2 0,-1 3 16,1-1 0,-1 1 0,-2-3 0,0 3 0,0 0 16,0 0 0,0 2 0,0-2 0,0 2 0,0 0 15,0 1 0,-2-1 0,-1 0 0,1 1 0,-3-6 16,2 5 0,1-4 0,-3 1 0,0 1 0,3 0 16,-1 0 0,-2-3 0,3 0 0,2 0 0,-3-2 0,3-3 15,-2-3 0,2-4 0,0-3 0,0-3 0,0-3 16,0-1 0,0-6 0,0-3 0,0 0 0,0 1 15,0-6 0,0 0 0,0-2 0,0 0 0,0-3 16,0 0 0,0-3 0,0 1 0,0-3 0,0 0 16,0 0 0,0 0 0,-3 0 0,1 0 0,-1-3 15,1-2 0,-3-2 0,2-1 0,-2-2 0,3-6 16,-1-2 0,-2 0 0,3-5 0,-3 0 0,2-3 16,-2-4 0</inkml:trace>
  <inkml:trace contextRef="#ctx0" brushRef="#br0">6269 6147 0,'3'-7'0,"-1"4"0,-2 0 0,0 1 15,0 2 0,0 0 0,0 5 0,0 0 0,0 8 16,0 2 0,-5 6 0,0 2 0,-2 3 0,-6 2 16,1 3 0,-1 2 0,1 0 0,-3 3 0,0-2 15,0-1 0,-2 0 0,-3 3 0,0-2 0,0 2 0,0 0 16,0 0 0,-2-1 0,-1 4 0,-2-3 0,-2 0 16,2 0 0,0-5 0,0-1 0,1 1 0,-1-3 15,2 1 0,1-6 0,-1 0 0,1 0 0,2-3 16,0-2 0,3-2 0,2-1 0,0-2 0,0-3 15,3-2 0,4 0 0,1-3 0,-1-5 16,3 0 0,3 0 0,2 0 0,0-3 0,0-4 16,0-4 0,2-4 0,6 0 0</inkml:trace>
  <inkml:trace contextRef="#ctx0" brushRef="#br0">6192 6301 0,'7'8'16,"-4"0"0,2-1 0,0 4 0,2-1 0,1 3 16,-1 0 0,1-1 0,-1 4 0,1-1 0,2 1 15,0 2 0,0 0 0,-1-1 0,4 1 0,-1 0 16,1 0 0,-1 0 0,1 3 0,-1-3 0,3 0 15,-2 0 0,1 2 0,1 1 0,-2-3 0,2 0 0,0 0 16,0 2 0,0-2 0,0 0 0,-1-2 16,4 2 0,-1-3 0,-2 0 0,3 1 0,-3-1 15,2 1 0,-2-4 0,0 1 0,0 0 0,0 0 0,-3-3 16,1-2 0,-3 0 0,0-1 0,-1 1 0,1 0 16,-2-1 0,-1 1 0,1 0 0,-6-3 0,3 0 15,-2 0 0,2 0 0,-3 0 0,1-2 0,-1 2 16,1-2 0,-3-3 0,2 2 0,-2-2 0,0 3 15,0-3 0,0 0 0,0 0 0,0 2 0,0-2 16,0 0 0,0 0 0,0 0 0,-5 0 0,0 0 16,-2 0 0,-1 0 0,-2 0 0,-2 0 0,-1 0 15,1-2 0</inkml:trace>
  <inkml:trace contextRef="#ctx0" brushRef="#br0">5928 7046 0,'-2'5'16,"2"-3"0,0-2 0,2 0 0,6 0 0,-1 0 0,6 0 15,1 0 0,4 0 0,-1 0 0,3 0 0,3 0 16,-1 0 0,0 0 0,1 3 0,-1-3 0,1 2 15,-1-2 0,0 3 0,1-3 0,2 0 0,0 0 16,-1 0 0,1 0 0,-2 0 0,-1 0 0,1 0 16,-1 0 0,-2 0 0,-3 0 0,1 0 0,-1-3 15,1 1 0,-4-1 0,1 3 0,-5-2 0,0 2 16,0-3 0,0 3 0,-2-2 0,-1-1 0,-2 0 16,-2-2 0,-1-2 0</inkml:trace>
  <inkml:trace contextRef="#ctx0" brushRef="#br0">7026 6016 0,'-5'5'0,"2"-5"0,3 0 16,0 0 0,0 0 0,0 0 0,3 3 0,4-3 15,1 0 0,2 3 0,0-1 0,0 1 0,4-1 0,1 3 16,0-2 0,0 0 0,3 2 0,-1-3 0,1-2 16,-1 0 0,0 3 0,1-3 0,-1 0 0,1 0 15,2 0 0,-3 0 0,0 0 0,3 0 16,-2 0 0,-1 0 0,1 0 0,-1 0 0,0 0 0,-2 0 16,0-3 0,0 3 0,-2-2 0,-3 2 0,0-3 15,-1 3 0,1 0 0,-2 0 0,-1 0 0,1 0 16,-3 0 0,-3 0 0,1 0 0,-1 3 0,1 2 15,-1 3 0,1-1 0,-3 3 0,0 3 0,0 0 0,0 0 16,-5 2 0,0 3 0,-3 3 0,1-1 16,-6 1 0,1-1 0,2 4 0,-2-4 0,-1 3 15,3-2 0,-2-1 0,2 1 0,2-1 0,-2-2 0,3-2 16,-1-1 0,1 1 0,-1-1 0,1-2 16,2-3 0,0 0 0,0-2 0,0 0 0,3-1 15,-1-1 0,1-1 0,2 0 0,0 0 0,0-2 0,0-3 16,0 0 0,0 2 0,0 1 15,0-1 0,0-2 0,0 3 0,0-3 0,-3 0 0,1 0 16,2 0 0</inkml:trace>
  <inkml:trace contextRef="#ctx0" brushRef="#br0">6685 6740 0,'7'0'0,"3"0"0,0 0 16,3 0 0,1-2 0,4-1 0,4-2 0,1 2 16,-1-2 0,3 0 0,0 2 0,0-2 0,0 3 15,0-3 0,-1 2 0,4-2 0,-1 2 0,3-2 16,-3 0 0,3 0 0,0 0 0,3 0 0,-1-3 15,0 3 0,1 0 0,1-3 0,-1 0 0,2 1 16,-3 2 0,0-3 0,1 0 0,-1 0 0,0 1 0,1 2 16,-3-1 0,-1-1 0,1 2 0,0-1 0,-5-1 15,0 4 0,-3-2 0,1 0 0,-6 2 16,1 1 0,-1-1 0,-2 1 0,-3-1 0,-2 1 0,0 2 16,0 0 0,-2 0 0,-3 0 0,0 0 0,0 0 15,-3 0 0,3 0 0,-2 0 0,-1 0 0,1 5 16,-1 0 0,1 0 0,-3 0 0,0 0 0,0 0 15,0 3 0,0 0 0,0 2 0,0 3 0,0 0 16,0 0 0,0-1 0,0 4 0,-3-1 0,1 3 16,-1 3 0,1-1 0,-1 1 0,1-1 0,2 1 15,-3 2 0,1 0 0,-1 0 0,1 0 0,-1 3 16,1-3 0,-3 3 0,2-3 0,-2 2 0,0-2 16,0 1 0,0-1 0,0 2 0,-2 1 0,-1 0 15,1-1 0,-1-2 0,1 3 0,0 0 0,-1-1 16,1-1 0,-1-1 0,1 0 0,-1-3 0,1 1 0,-3-1 15,2-4 0,1-1 0,-1 1 0,1-4 0,-1 1 16,1-5 0,0 0 0,-1-1 0,1-2 0,2 1 16,-3-1 0,1 0 0,-1-3 0,1-2 0,-1 0 15,1 0 0,-1 0 0,-2 0 0,0 0 0,0 0 16,1 0 0,-1-5 0,-3-2 0,3-1 0,-2-2 16,-1-1 0,3-4 0,0 0 0,0-6 0,0-2 15,1 0 0,-1-5 0,2-3 0</inkml:trace>
  <inkml:trace contextRef="#ctx0" brushRef="#br0">7364 5259 0,'8'-13'15,"-1"3"0,-4 0 0,2 5 0,0 2 0,0 1 0,-1 2 16,1 0 0,0 2 0,0 6 0,0 2 16,0 3 0,-2 5 0,2 2 0,-3 1 0,1 2 15,2 5 0,-3 6 0,1 2 0,-1 5 0,1 2 0,-1 1 16,-2 5 0,3-1 0,-3 1 15,0 3 0,0-1 0,0 0 0,0 3 0,0 3 0,0 2 16,2 0 0,-2 2 0,0 1 0,0 2 0,0-2 16,0-1 0,0 1 0,0-1 0,0 1 0,0 0 15,0-1 0,0 3 0,0-2 0,-5 0 0,3-1 16,-1-2 0,1-2 0,-1-3 0,1 2 0,2-2 0,0 0 16,-3 0 0,3-3 0,0 0 0,0-4 15,0-4 0,0-2 0,0-2 0,0-3 0,0 0 16,0-6 0,0 1 0,0 0 0,0 0 0,0 0 0,0-3 15,0 0 0,0 0 0,0-5 0,0 1 0,0-4 16,0 1 0,0-3 0,0-3 0,-2 0 0,2-2 16,0-5 0,0 0 0,-3-1 0,3 1 0,0 0 15,0-3 0,-2-3 0,2 1 0,0-3 0,-3 0 16,3 3 0,0-3 0,0 0 0,-2 0 0,-1 0 16,3 0 0,-2 0 0,-1 0 0,1 0 0,-1-3 15,3 0 0,-2-2 0,-1-2 0,3-1 0,-2-2 16,-1-1 0,1 1 0,2-5 0,-3-1 0,1-2 15,2-5 0,-2 0 0</inkml:trace>
  <inkml:trace contextRef="#ctx0" brushRef="#br0">7790 5583 0,'10'12'0,"0"1"0,0 0 0,0 0 0,2 0 15,3 2 0,-3 3 0,-2 0 0,0 0 0,0-3 16,0 1 0,-2-1 0,-1 1 0,1-1 0,-6-2 16,3 0 0,-2-3 0,-1 0 0,3-2 0,-3 0 15,1-1 0,-1-2 0,1 1 0,-1-1 0,1 0 16,-1 0 0,1 0 0,-1 0 0,1 0 0,-3 3 0,0 0 16,0 2 0,0 3 0,-5-3 0,-3-2 15,-2 0 0,-2-1 0</inkml:trace>
  <inkml:trace contextRef="#ctx0" brushRef="#br0">8678 5808 0,'3'8'0,"-1"-3"0,3 0 0,0-2 16,3 2 0,-1 0 0,1 3 0,-1 0 0,0 2 16,3 3 0,3 0 0,-1-1 0,1 4 0,2-1 15,0 1 0,0-1 0,-1 6 0,1-1 0,-2 1 16,2-1 0,0 3 0,0 3 0,-3 2 0,3 0 15,-3 1 0,3-1 0,-2 0 0,2 0 16,-3 1 0,1-1 0,-1 0 0,3 3 0,-3-3 0,1 0 16,-1 1 0,1-1 0,-1 0 0,3-2 0,-2 2 15,-1 0 0,3-2 0,0 2 0,0 0 0,0-2 16,0 2 0,0 0 0,0 1 0,0-4 0,2 4 16,-2-1 0,2-3 0,-2 1 0,0 2 0,3-2 15,-3-3 0,-1 0 0,1 3 0,0 0 0,0-3 16,0 0 0,0 2 0,0 1 0,0-3 0,-3 0 15,1 3 0,-1-3 0,1 0 0,-1 0 0,-2 0 16,3 0 0,-3 1 0,0-4 0,-1 1 0,1-1 16,0-2 0,-2 0 0,-1-3 0,1 1 0,-1-1 15,1-2 0,-1 0 0,1 0 0,-6-6 0,3 4 16,-2-4 0,-1 1 0,1 0 0,-1 0 0,1-1 0,-1-2 16,1 0 0,-1-2 0,1 0 0,-3-3 0,0 0 15,0 2 0,0-2 0,0 0 0,0 0 0,0 0 16,-5 0 0,0 0 0,-3-2 0,-2-6 0,0 0 15,0-2 0,0-5 0,0-6 0,3-2 0</inkml:trace>
  <inkml:trace contextRef="#ctx0" brushRef="#br0">9778 5911 0,'0'-5'0,"0"0"0,0 2 16,0 1 0,0 2 0,0 0 0,-5 5 0,0 3 16,0 4 0,-5 1 0,-2 5 0,-3 5 0,-2 5 15,-3 6 0,-3 4 0,-4 6 0,-1 2 16,-1 3 0,-1 2 0,-3-2 0,-1 2 0,1-4 15,1-1 0,-1 0 0,-1 0 0,4 0 0,-3 1 16,4 1 0,-1-1 0,0-1 0,0 0 0,0-2 16,0-1 0,3-4 0,-1-1 0,1-2 0,5-2 15,-1-4 0,1-1 0,2-1 0,0-5 0,3 0 0,2 0 16,0-2 0,2-6 0,1 0 0,4 1 16,1-3 0,0-6 0,2 1 0,0 0 0,0-3 15,2-3 0,1 1 0,2-3 0,-3 0 0,1 0 0,-1 0 16,1 0 0,-1 0 0,1 0 0,-3 0 0,0 0 15,0 0 0,2-8 0,-2-2 0,0-5 0,0-6 16</inkml:trace>
  <inkml:trace contextRef="#ctx0" brushRef="#br0">4492 8267 0,'-27'3'0,"4"-3"16,6 0 0,2 0 0,3 0 0,-1-3 0,6 1 16,-1-1 0,1 1 0,-1-1 0,1 3 0,2-3 0,0 1 15,2 2 0,1 0 0,2 0 0,0 0 0,0 0 16,0 0 0,0 0 0,0 0 0,0 0 15,2 0 0,3 0 0,3 0 0,2 0 0,2-3 0,3 3 16,3-2 0,1-1 0,6 1 0,3-1 16,2 1 0,2-1 0,3 0 0,2 1 0,0-1 15,1 1 0,-1-1 0,3 1 0,0-1 0,0 0 0,2 1 16,3-1 0,-1 1 0,4-1 0,-1 1 0,0-1 16,3-2 0,0 0 0,0 2 0,2-2 15,0 2 0,0-2 0,3 0 0,0 0 0,0 3 0,2-4 16,0 4 0,3-1 0,0-2 0,-1 3 0,1-1 15,0 0 0,0 1 0,2-1 0,-2 1 0,2-1 16,-3 1 0,1-1 0,0 3 0,2 0 0,-2 0 16,0 0 0,-1 0 0,-1 0 0,-4 0 0,1 0 15,0 0 0,0 0 0,-1 0 0,1 0 0,-3 3 16,1-3 0,-1 0 0,0 0 0,3 0 0,-3 0 16,0 0 0,-2 0 0,-3 0 0,1 0 0,-1 0 15,0 0 0,-2 0 0,0 0 0,-5 0 0,0 0 0,-1 0 16,-1 0 0,-6 0 0,0 0 0,1-3 0,-3 0 15,-3 1 0,-2-1 0,0 1 0,-3 2 16,-2-3 0,-2 1 0,-1-1 0,-2 3 0,-5-3 16,0 3 0,-3-2 0,-2 2 0,-2-3 0,-1 3 0,1 0 15,-1-2 0,-2 2 0,0-3 0,0 3 0,0-2 16,0-1 0,-2 1 0,-3-1 0,-3 0 0,-4 1 16,-3-3 0,-5 0 0,-2 2 0,-3-2 0,0 2 15,-3 1 0,-1-1 0,-4 1 0,-2-1 0,1 0 16,-4 3 0,-4 0 0,0 0 0,-3 3 0,-5 2 15,0 0 0,0 3 0,-2 0 0,-3-1 0,-2 4 16,0 1 0,-3-1 0,0 2 0,-2-1 0,-2 1 16,-1 0 0,0 2 0,-2 1 0,0-1 0,0 1 15,-1-1 0,1 0 0,0 1 0,2 4 0,1-4 16,-1-1 0,5 1 0,0-1 0,1 0 0,1 1 16,1-1 0,2 1 0,3-4 0,0 1 0,2 0 0,0-3 15,3 1 0,2 1 0,0-1 0,3-1 0,5 0 16,0 1 0,-1-1 0,3-2 0,0-1 15,1 1 0,4-3 0,0 0 0,3 0 0,2-5 0,2 3 16,3-3 0,3 2 0,2-2 0,0 0 0,5 0 16,3 0 0,-1 0 0,1 0 0,2 0 0,2 0 15,3 0 0,0 0 0,0 3 0,0-3 0,0 0 16,0 0 0,0 3 0,0-1 0,0 1 0,5-1 16,3-2 0,-1 3 0,3-1 0,5 1 0,2 0 0,3-3 15,3 0 0,4 2 0,3-2 0,0 0 16,5 0 0,0 0 0,2 0 0,0 0 0,1-2 15,1-4 0,1-1 0,5-1 0,0 0 0,0-2 0,2 0 16,0 0 0,0-3 0,6-3 0,-4 1 16,4-1 0,-1 4 0,0-1 0,3-3 0,0 4 15,0-1 0,2 2 0,0-1 0,3-1 0,-3 0 0,3-2 16,-3-1 0,0 3 0,3 1 0,-3-1 0,-2-3 16,0 3 0,-1 1 0,1 1 0,0-1 0,-3-1 15,-2 0 0,-3 0 0,-2 3 0,-3-3 0,-2 3 16,-2-1 0,-1 1 0,-5-3 0,1 3 0,-1 0 15,-2-1 0,0 1 0,-5 3 0,-1-1 0,-1 0 16,-6 0 0,1 3 0,-3 0 0,-5 3 0,-1-4 16,1 4 0,-2-1 0,-3 1 0,-3-1 0,1 1 15,-1-1 0,1 0 0,-1 1 0,-2-1 0,0 3 0,0-2 16,0-1 0,0 1 0,0-1 0,-2 1 0,-3-1 16,-3 0 0,1 1 0,-3-1 0,-2 1 15,-1-1 0,-2 1 0,0-4 0,0-1 0,0-1 16,0-2 0</inkml:trace>
  <inkml:trace contextRef="#ctx0" brushRef="#br0">8830 7143 0,'-5'0'0,"0"0"0,3 0 16,2 0 0,-3 0 0,3 0 0,-2-2 0,2 2 15,0 0 0,0-3 0,0 3 0,-3 0 0,3 0 16,0 0 0,0 0 0,0 0 0,0 0 0,0 0 0,0 0 16,0 0 0,-2 0 0,2 0 0,0 0 15,0 0 0,0 0 0,0 0 0,0 0 0,0 0 16,-3 0 0,3 0 0,-2 3 0,2-1 0,-3 3 0,1 0 16,-1 1 0,1-1 0,-1 0 0,1 0 0,-1 0 15,-2 0 0,3 0 0,-3 0 0,0 3 0,0 0 16,2-3 0,-2 0 0,0 0 0,0 0 0,0 3 15,0-3 0,0 0 0,0 3 0,1-3 0,-1 3 16,0 0 0,2-3 0,-2 0 0,0 0 0,3 0 16,-3 0 0,0 0 0,0 1 0,0-1 0,0 0 15,0 2 0,0-1 0,0-1 0,0 0 0</inkml:trace>
  <inkml:trace contextRef="#ctx0" brushRef="#br0">15453 12959 0,'-8'-2'0,"3"-6"0,0 0 0,0 1 15,3-1 0,2 0 0,0 0 0,-3 1 0,1-1 16,2 6 0,0-4 0,-3 1 0,1 3 0,2-3 16,-3 2 0,3 0 0,-2 1 0,2-1 0,-3 1 15,1-1 0,2 3 0,0 0 0,0 0 0,-3 0 16,3 0 0,0 0 0,0 0 0,0 0 0,0 0 16,0 0 0,0 0 0,3 3 0,-1-1 0,6 1 15,-1 2 0,3 0 0,0 0 0,0-2 0,5 2 16,0 0 0,0 0 0,2 0 0,1 0 0,-1 1 15,5-1 0,1 0 0,-1 0 0,1 0 0,-1 0 16,0 0 0,3 1 0,3-1 0,2 0 0,-1 0 16,1 0 0,3 0 0,4 0 0,0 0 0,1 1 15,2-6 0,4 2 0,1-2 0,0 3 0,5-3 16,2 5 0,0-5 0,5 2 0,3-2 0,0 0 16,2 0 0,0 0 0,1 0 0,-1 0 0,2 0 15,1 0 0,2 0 0,1 0 0,-1 0 0,-3 0 16,4 0 0,-1 0 0,-2 0 0,2-2 0,0-1 0,0 1 15,0 2 0,1-3 0,-4 1 0,3 2 0,1-3 16,-1 0 0,0 3 0,-2 0 0,-1 0 0,1-2 16,0-1 0,0 3 0,-3 0 0,0-2 0,0 2 15,0 0 0,1 0 0,-1-3 0,-2 3 0,-6 0 16,1 0 0,0-2 0,-3 2 0,-5 0 0,1 0 16,-6 0 0,-2 0 0,0 0 0,-6-3 0,-1 3 15,-1 0 0,-4 0 0,-4 0 0,1-2 0,-2 2 16,-3 0 0,-3 0 0,1-3 0,-4 3 0,1 0 0,-5 0 15,0 0 0,0 0 0,0 0 0,-2 0 16,-1 0 0,-2 0 0,0 0 0,-2 0 0,2 0 16,-3 0 0,1 0 0,-1 3 0,0-1 0,1-2 0,-1 5 15,1-2 0,-1 2 0,1 0 0,-1 0 0,-2 0 16,0 0 0,0 3 0,0 2 0,0 3 16,-5-2 0,-2-1 0,-5 0 0,-3-2 0</inkml:trace>
  <inkml:trace contextRef="#ctx0" brushRef="#br0">15699 16039 0,'7'8'0,"3"-3"0,0-5 0,0 0 15,3 3 0,2-3 0,0 0 0,-1 0 0,1 0 16,3 0 0,-1 0 0,3 0 0,0 0 0,2 0 16,1 0 0,-1 0 0,1 0 0,-1 0 0,0 0 15,3 0 0,0 0 0,0-3 0,3 1 0,-1-1 16,3 0 0,0 1 0,-1-1 0,1-2 0,0 0 15,3 0 0,-1 2 0,5-2 0,-2 0 0,2 2 16,1-2 0,-1 0 0,0 3 0,1-1 0,2 1 16,-1-4 0,4 4 0,-1-3 0,0 2 0,1-2 15,1 2 0,-4 1 0,5-1 0,-3 1 0,1-1 16,1 1 0,-1-1 0,-1 0 0,0 1 0,3-1 16,-3-2 0,-2 3 0,3-4 0,-1 4 0,0-1 0,3 1 15,0-1 0,0 1 0,-3-1 0,3 3 0,0 0 16,-1 0 0,1-2 0,-3 2 0,3-3 15,-2 3 0,1 0 0,1-3 0,0 3 0,-3 0 0,1-2 16,-1 2 0,0 0 0,3 0 0,-3 0 0,1 0 16,1 0 0,-1 0 0,1 0 0,-1 0 0,-1 0 15,-2 0 0,0 0 0,0 0 0,-1 0 0,1 0 16,0 0 0,-3 0 0,-2 2 0,-2 1 0,-1 0 16,0-1 0,-2 1 0,0-1 0,-5 1 0,0 2 0,0-3 15,0 4 0,-3-4 0,-2 3 0,0-5 16,-3 3 0,1-1 0,-1-2 0,-2 0 0,0 0 15,0 0 0,-5 0 0,0 0 0,0 0 0,0 0 0,-3 0 16,1 0 0,-3 0 0,-3 0 0,1 0 16,-1 0 0,0 0 0,1 0 0,-1 0 0,1 0 15,-1 0 0,1 0 0,-3 0 0,0 0 0,0 0 0,0 0 16,0 0 0,0 0 0,0 0 0,0 0 0,0-2 16,0-1 0,0 3 0,0-2 0,0-1 0,0 1 15,-5-1 0,0 0 0,0 1 0,0-1 0,-2 1 16,-1-1 0,1 1 0,-3-1 0,0 1 0,0-1 15,-3 0 0,1 1 0,-1-1 0,-2 3 0,1-2 16,-4 2 0,-2 0 0,0 0 0,-2 2 0,0 1 16,-6 2 0,1 3 0,-3-1 0,-5 6 0,-5 3 15,-2-4 0,-5 1 0,-3-5 0,-2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10918 10937 0,'0'0'0,"0"0"0,0 0 0,0 0 16,0 0 0,0-3 0,0 1 0,0-1 0,0 0 16,0 1 0,0 2 0,0-3 0,0 1 0,0 2 15,0-3 0,3 1 0,-1 2 0,1 0 0,-1 0 16,1 0 0,-1 0 0,3 0 0,0 0 0,0 0 16,0 0 0,2 0 0,1 0 0,-1 0 0,1 0 0,-1 2 15,3 1 0,0 2 0,0-3 0,3-2 0,1 3 16,1 2 0,0 0 0,0 0 0,0-2 0,3 0 15,-1-1 0,3-2 0,0 0 0,2 0 0,1 0 16,-1 0 0,0 0 0,1 0 0,2 0 0,0 0 16,0 0 0,-1 3 0,1-3 0,0 2 0,0-2 15,0 3 0,0-3 0,0 0 0,0 2 16,0 3 0,-3-5 0,0 0 0,-4 6 0,-1-4 0,1 1 16,-1 2 0,-2-3 0,-3 4 0,-2-1 0,0-3 15,-2 1 0,-3-3 0,0 2 0,-3 1 0,1 0 16,-3-1 0,0 1 0,0-3 0,0 0 0,0 5 15,-3-3 0,-4 4 0,-3-4 0,-3 1 0,-2 2 0,-2 0 16,-3 0 0,-5 0 0,-2 0 0,-1 0 16,-1 1 0,-1-1 0,-3 0 0,-2 0 0,1 3 15,-4-1 0,1 1 0,-3-3 0,-2 0 0,0 3 0,-1 0 16,1-1 0,0 1 0,4 0 0,1 0 0,0-1 16,-1 1 0,6 0 0,2-1 0,0-2 0,0 1 15,5-1 0,3 0 0,2-3 0,3 1 0,2-3 16,0 0 0,5 3 0,2-3 0,3 2 0,3-2 15,2 0 0,0 0 0,0 0 0,0 0 0,0 0 16,0 3 0,5-3 0,2 0 0,6 0 0,2 0 16,2 0 0,6 0 0,2 0 0,2-3 0,3 1 15,0-1 0,-1 0 0,6-2 0,3-2 0,-1 1 0,0 1 16,1 0 0,1 0 0,1 0 0,0-3 0,0 6 16,0-3 0,-3-1 0,0 1 0,1 3 15,-6-3 0,0-1 0,1 4 0,-6-1 0,-2 1 0,0-1 16,-8 1 0,1-1 0,-3-2 0,-5 2 0,0 1 15,-3 2 0,-2-3 0,-2 1 0,-1 2 16,-2 0 0,0 0 0,0 0 0,0 0 0,0 0 0,-5 0 16,-2 0 0,-3 0 0,-3 0 0,-4 0 0,-3 0 15,0 2 0,-2 1 0,-3-3 0,0 2 0,-3-2 16,1 3 0,0-1 0,-1 4 0,1-4 0,0 1 16,-1-1 0,1 1 0,2-1 0,3 1 0,-1-3 15,6 0 0,2 0 0,0 0 0,5 3 0,2-3 16,1 0 0,2 0 0,0 0 0,5 0 0,-3 2 15,3 1 0,0-1 0,0 1 0,0 2 0,0 0 16,3-2 0,4 2 0,3 0 0,5 0 0,0 3 0,5-3 16,3 0 0,-1 3 0,3-1 0,2 1 0,1 0 15,-1 0 0,0-1 0,-2 1 0,3 0 0,-3-1 16,-1 1 0,1 2 0,0 1 0,-2 1 0,-1 1 16,-2 0 0,0-5 0,-3-1 0,1-4 0</inkml:trace>
  <inkml:trace contextRef="#ctx0" brushRef="#br0">4968 6838 0,'-5'2'16,"2"-2"0,3 0 0,-2 0 0,2 0 0,0 0 16,0 0 0,0 0 0,0 0 0,0 0 0,0 0 15,0 0 0,0 0 0,0 0 0,0 0 0,0 0 16,0 0 0,0 3 0,0-3 0,0 0 0,0 2 15,2 1 0,1 0 0,-3-3 0,2 2 0,1 1 16,-1-1 0,0 1 0,1-3 0,-1 0 0,1 2 16,2 1 0,2-3 0,-2 2 0,0 1 0,0 0 15,3-1 0,-3 1 0,2-1 0,-2 1 0,0-3 16,0 2 0,3 1 0,-3 0 0,0-3 0,0 2 16,0 1 0,0-1 0,0 1 0,-1-1 0,1-2 15,3 3 0,-3 0 0,0-1 0,2 1 0,-2-1 16,0 1 0,3 2 0,-1-2 0,1-1 0,-3-2 15,2 3 0,1-1 0,-1 1 0,3-1 0,0-2 16,0 3 0,0-3 0,2 2 0,3-2 0,-2 3 16,2-3 0,0 3 0,0-3 0,-1 2 0,4 1 15,-1-3 0,3 2 0,3-2 0,-1 0 0,0 0 0,1 0 16,-1 0 0,1 0 0,1 0 0,-1 0 0,-1 0 16,1 0 0,-1 0 0,0 0 0,1 0 15,-1 0 0,1 0 0,-1 0 0,0-2 0,1-1 0,-1 1 16,1-1 0,-1 0 0,0-2 0,3 0 0,0 0 15,0 0 0,0 2 0,-3-2 0,1 3 0,-1-1 16,1-2 0,-1 2 0,0 1 0,1-1 16,-6 1 0,3-1 0,-2 1 0,1-1 0,1 0 0,-2 1 15,-1-1 0,1 1 0,-1-1 0,0 1 0,1-1 16,-1 0 0,1 1 0,-1 2 0,-2-3 0,3 3 16,-1-2 0,-2-1 0,2 3 0,-2 0 0,0 0 15,3-2 0,-1-1 0,-2 3 0,2-2 0,-2 2 0,3-3 16,-3 0 0,2 1 0,0-1 0,-2 3 15,0-2 0,0 2 0,0 0 0,0 0 0,-2 0 16,-3 0 0,-1 0 0,1 0 0,0 0 0,0 0 0,-2 0 16,-1 0 0,1 0 0,-1 0 0,1 0 0,-1 0 15,1 0 0,-1 0 0,-2 0 0,0 0 0,0 0 16,-2 0 0,-1 0 0,0 0 0,1 0 0,-1 0 16,1 0 0,-3 0 0,0 0 0,0 0 0,0 0 15,0 0 0,0 0 0,0 0 0,0 0 0,0 0 16,0 0 0,0 0 0,0-3 0,0 3 0,0 0 15,0 0 0,0 0 0,0 0 0,0 0 0,0 0 16,0-2 0,0 2 0,0 0 0,0 0 0,-3-3 16,-2 0 0,1 1 0,-1-1 0,0 1 0,0-3 15,-3-1 0,1 1 0,-6 3 0,1-1 0,-1 1 16,1-1 0,-3 0 0,0 1 0,0-1 0,-2-2 0,-3 3 16,2-1 0,-2 1 0,3-1 0,-3 0 0,0 1 15,0-1 0,3 1 0,-1-1 0,-1 3 0,1 0 16,1 0 0,-1-2 0,-2 2 0,3-3 0,-3 0 15,3 1 0,-3 2 0,0-3 0,0 3 0,0 0 16,0-2 0,-2 2 0,-1-3 0,3 3 0,0 0 16,-2-2 0,0 2 0,-1-3 0,3 0 0,-2 3 15,0 0 0,-1-2 0,1-1 0,-1 1 0,1-1 0,-3 1 16,0 2 0,3-3 0,-3 0 0,0 1 16,3-1 0,-3 1 0,2-1 0,1 1 0,-3-1 15,3 1 0,-3-1 0,0 0 0,0 1 0,0-1 0,0 1 16,-2-1 0,2 3 0,-2 0 0,2 0 0,0 0 15,-3 0 0,6 0 0,-3 0 0,3 0 0,-1 0 16,1 0 0,2 0 0,0 0 0,3 0 0,2 0 16,0 3 0,0-1 0,0-2 0,0 5 0,0-5 15,3 3 0,-1-3 0,1 0 0,2 0 0,2 0 16,1 0 0,-1 0 0,1 3 0,2-3 0,0 0 16,0 2 0,2-2 0,3 0 0,-2 3 0,2-3 15,0 2 0,-2-2 0,2 3 0,0-3 0,0 2 16,0-2 0,0 3 0,0-3 0,0 5 0,0-2 15,0-1 0,0 1 0,0-1 0,0 3 0,0-2 16,2 0 0,3 2 0,0 0 0,0-3 0,2 4 0,1-4 16,-1 3 0,1 0 0,2 1 0,0-4 0,0 1 15,0-1 0,5 1 0,-3-1 0,3 1 0,0-1 16,0 1 0,0-3 0,2 3 0,1-3 0,4 0 16,0 2 0,1-2 0,-1 0 0,6 0 0,-1 0 15,3 0 0,0 0 0,-1 0 0,4 0 0,-1 0 16,1-2 0,1-1 0,1-2 0,3 0 0,-1 0 15,0-3 0,3 3 0,2 0 0,3-3 0,-3 0 16,1 3 0,-3-3 0,-1 3 0,1-2 0,0-1 0,0 3 16,-3-3 0,1 0 0,-1 6 0,0-3 0,1 0 15,-1-1 0,-5 1 0,3 3 0,-3-1 16,1 1 0,-1-4 0,0 1 0,1 0 0,-3 3 0,0-1 16,-1 0 0,1-2 0,-2 3 0,-3-1 0,-1 1 15,1-1 0,0 1 0,0-4 0,-3 4 0,-4-1 16,-1 1 0,1-1 0,-1 1 0,-2-1 0,-5 0 15,0 1 0,0-1 0,0 1 0,-3-1 0,1 1 0,-6-1 16,1 3 0,-1-3 0,1 1 0,-1 2 16,1 0 0,-1 0 0,1-3 0,-3 1 0,0-1 15,0 1 0,0-1 0,0 0 0,0 1 0,0-1 0,0 1 16,0-3 0,0 2 0,-5-2 0,2 0 16,-2 2 0,0 1 0,0-1 0,-2 1 0,-1-1 15,1 0 0,0 3 0,-3 0 0,0 0 0,0 0 0,-3 6 16,3-1 0,3 2 0,-1-1 0,1-1 0,2-5 15,2 0 0</inkml:trace>
  <inkml:trace contextRef="#ctx0" brushRef="#br0">7740 6714 0,'2'0'0,"1"0"0,-3 0 16,0 0 0,0 0 0,0 0 0,2 0 0,-2 0 16,3 0 0,-3 0 0,2 0 0,-2 0 0,3 3 0,-1 0 15,1 2 0,-1-5 0,1 5 0,-1-3 0,1-2 16,-1 0 0,3 0 0,3 3 0,-3 0 16,2-1 0,1 1 0,-1-3 0,1 2 0,-1 1 0,1-1 15,1 1 0,1 0 0,0-3 0,5 2 0,0-2 16,-2 3 0,2-3 0,0 0 0,-1 0 0,1 0 15,3 2 0,-1-2 0,1 0 0,-1 0 0,3 0 16,0 0 0,0 0 0,0 0 0,2 0 0,-2 0 16,2 0 0,1 0 0,-1 0 0,-2 0 0,3-2 15,-1-1 0,0 1 0,3-1 0,0 0 0,0 1 16,0-3 0,0 2 0,-3 1 0,1-1 0,-1-2 16,0 2 0,1 1 0,-6-1 0,1 3 0,-1 0 0,-2 0 15,-3 0 0,-2 0 0,0 0 0,0 0 0,0 0 16,-2 0 0,-1 0 0,-2 0 0,0 0 0,-2 0 15,-1 0 0,1 0 0,-1 0 0,1 0 0,-3 0 16,0 0 0,2 0 0,-2 0 0,0 0 0,0 0 16,0 0 0,0 0 0,0 3 0,0-3 0,0 0 15,0 0 0,-5 0 0,0 0 0,-2 2 0,-6-2 16,1 3 0,-1-3 0,-4 2 0,-3 1 0,0 0 16,-2 2 0,-3 0 0,-3 0 0,1 0 0,-3 0 15,0 0 0,0 1 0,1-1 0,-6 0 0,0 0 16,0 0 0,0 0 0,-2 0 0,0 0 0,-1 1 15,1-1 0,2 0 0,0-3 0,3 4 0,2-6 0,0 5 16,3-5 0,-1 2 0,3 1 0,3-3 16,-3 0 0,3 2 0,-1-2 0,1 0 0,0 0 15,2 0 0,0 0 0,0 0 0,0 0 0,5 0 0,-2 0 16,2 0 0,0 0 0,2 0 0,6 0 0,-1 0 16,1 0 0,2 0 0,0 0 0,5 0 0,0 0 15,0 0 0,0 0 0,0 0 0,0 0 0,0 0 16,0 0 0,5 6 0,2-1 0,1 0 0,2-3 15,5 3 0,0 1 0,0-1 0,2 0 0,0 0 16,6-2 0,-1-1 0,1 1 0,-1 2 0,0-5 16,3 0 0,0 2 0,0-2 0,0 0 0,0 3 15,0-3 0,0 0 0,0 0 0,-1 0 0,1 0 0,3 0 16,-3 0 0,-1 0 0,1 0 0,0 3 0,0-3 16,0 0 0,-3 0 0,-2 2 0,0-2 15,-2 3 0,-1-1 0,0 1 0,1-1 0,-1 4 0,1-1 16,-3-3 0,0-2 0,0 5 0,-1-2 0,1 2 15,0-2 0,-5-1 0,3-2 0,-3 5 0,0-2 16,0-1 0,0 1 0,0 0 0,-3-1 0,0-2 16,1 5 0,-1-5 0,1 3 0,-3-1 0,0-2 15,-3 3 0,1-3 0,-1 0 0,1 0 0,-1 0 16,1 3 0,-1-3 0,1 0 0,-1 0 0,-2 0 16,3 0 0,-1 0 0,-2 0 0,3 2 0,-3-2 15,0 0 0,2 0 0,-2 0 0,0 0 0,3 0 16,-3 3 0,0-3 0,0 0 0,0 2 0,0-2 15,0 0 0,0 0 0,0 0 0,2 0 0,-2 0 16,0 0 0,0 0 0,0 0 0,0 0 0,0 0 0,0 0 16,0 0 0,3 0 0,-3 0 0,0 0 0,0 0 15,0 0 0,0 0 0,0 0 0,0 0 0,0 0 16,0 0 0,0 0 0,0 0 0,0 0 0,0 0 16,0 0 0,0 0 0,0 0 0,0 0 0,0 0 15,0 0 0,0 0 0,0 0 0,0 0 0,0 0 16,0 0 0,0 0 0,0 0 0,0 0 0,0 0 15,0 0 0,0 0 0,-5 0 0,0 0 0,0 3 0,-3 2 16,-4 0 0,-1 0 0,-4 3 0,0-3 0,-3 0 16,0-5 0,0 0 0</inkml:trace>
  <inkml:trace contextRef="#ctx0" brushRef="#br0">7504 3706 0,'-8'21'16,"1"-1"0,2 1 0,0 2 0,0 0 0,0 5 16,0 1 0,0 1 0,-3 1 0,1 5 0,-1 0 15,-2 0 0,-2 2 0,-1 1 0,1-1 0,0 4 16,-1-1 0,1 0 0,-1 0 0,1 0 0,-1-3 16,3 1 0,0-3 0,1-3 0,1-2 0,-2 0 0,3-3 15,-3-5 0,2 3 0,-2-3 0,3 0 0,-1-5 16,1 0 0,-1-3 0,1 1 0,-1-1 15,1-2 0,0 0 0,-1-6 0,1 4 0,-1-4 0,3 1 16,0 0 0,0-1 0,0-1 0,0-1 0,3-3 16,-1 1 0,-2-1 0,3-2 0,-1 0 0,1 0 15,-1 0 0,1 0 0,-1 0 0,3 0 0,0 0 16,-2 0 0,2 0 0,-3 0 0,3-2 0,0-1 0,-2-2 16,2 0 0,0-3 0,0 1 0,0-1 15,0-2 0,0-1 0,0 1 0,0 0 0,0-6 16,2 4 0,6-4 0,-1 1 0,1-1 0,-1 1 15,3 0 0,0-1 0,0 1 0,0-1 0,-2 1 0,1 2 16,1-2 0,0-1 0,0 4 0,0-1 0,0 0 16,0 0 0,0 0 0,0 3 0,0 0 0,0-3 15,0 3 0,0-1 0,0 1 0,0 0 0,0 0 16,0-1 0,-3 1 0,3 2 0,-2 1 0,-1 4 16,1-2 0,-1 2 0,1 1 0,-1-1 0,-2 1 15,0 2 0,0 0 0,0 0 0,0 0 0,-3 0 16,3 0 0,0 0 0,-2 0 0,-1 0 0,3 0 15,-2 2 0,-1 3 0,1 0 0,-1 1 0,1-1 16,-1 0 0,1 0 0,-3 3 0,2-1 0,1 1 16,-3 0 0,0 0 0,0 2 0,0 0 0,0 0 15,0 1 0,0 1 0,0 1 0,0 0 0,0 0 0,-5 0 16,2 0 0,1-1 0,-1 1 0,1 0 16,-1 2 0,1-2 0,-1 0 0,1 0 0,-1 0 15,3 0 0,0-3 0,0 3 0,-2-3 0,2 0 0,-3 1 16,3-4 0,0 1 0,0 2 0,0 0 0,0-2 15,0 0 0,0 0 0,0-1 0,0 1 0,0-3 16,0 0 0,0 0 0,0 1 0,0-1 0,0 0 16,0-3 0,0 1 0,-2 2 0,2-2 0,0-1 15,0 1 0,0-3 0,0 2 0,0 1 0,0 2 16,0-2 0,0 2 0,0 0 0,-3 0 0,3 0 16,-2 0 0,2 0 0,0 1 0,-3-6 0,1 0 15</inkml:trace>
  <inkml:trace contextRef="#ctx0" brushRef="#br0">8031 4561 0,'0'0'0,"0"0"0,0-3 0,0 1 16,0-6 0,0 0 0,0 1 0,0-1 0,0 0 16,0 1 0,0-1 0,0-2 0,0-1 0,0 1 15,0 0 0,0-3 0,-5 3 0,3 0 0,-3-1 16,0 1 0,0 0 0,-3 2 0,1 0 0,-1 1 15,1 2 0,-1-1 0,-2 4 0,0-3 0,3 2 16,-3 1 0,3-1 0,-3 3 0,0 0 0,0 0 16,0 0 0,2 0 0,-2 5 0,0 3 0,0 2 0,1 3 15,-1 0 0,0 2 0,-3 3 0,3 3 0,-2-1 16,-1 3 0,3 0 0,-2 0 0,2 1 0,0-4 16,0 3 0,3-2 0,-1-1 0,1 1 0,-1-3 15,3-3 0,0 1 0,0-1 0,3 0 0,2-2 16,-3 0 0,3-5 0,0-1 0,0 1 0,0 0 15,0 0 0,0-3 0,0 0 0,0 0 0,3-2 16,-1-3 0,1 0 0,4 0 0,1 0 0,-1 0 16,1 0 0,-1-3 0,3-2 0,0-3 0,0-2 15,0 0 0,2-1 0,1 1 0,-1-5 0,-2-1 16,3 3 0,-3 1 0,2-1 0,-2-3 0,0 1 16,0 2 0,0-2 0,0-1 0,0 1 0,0 0 0,0 2 15,0-3 0,-3 3 0,1 3 0,-1 0 0,0 0 16,-2-1 0,3 1 0,-3 5 0,0 0 15,0 2 0,-3 1 0,1-1 0,-1 1 0,1 2 16,-1 0 0,1 0 0,-3 0 0,0 0 0,0 0 0,0 0 16,0 0 0,0 5 0,0 0 0,0 5 0,0 0 15,0 3 0,0 0 0,0 0 0,0 2 16,0 1 0,0-1 0,0 0 0,0 1 0,-3-1 0,3-2 16,-2 0 0,-1 0 0,3 0 0,0-1 0,0 1 15,0-5 0,0 2 0,0-2 0,0 0 0,0-1 16,0 1 0,0 0 0,3-3 0,-3 0 0,2 0 15,1-2 0,-3-1 0,2-2 0,1 0 0,-1 3 0,1-3 16,-1 2 0,-2-2 0,3 0 0,-1 0 16,1 0 0,-1 0 0,1 0 0,-1 0 0,1 0 15,-1 0 0,3 0 0,3-5 0,-1-2 0,1-1 16,-1 0 0,0-2 0,1 0 0,-1-1 0,1 1 0,2-3 16,0 0 0,0-2 0,0 0 0,2-1 0,3 1 15,-3-1 0,1 1 0,-1-3 0,-2 0 0,3 0 16,-3 3 0,0-1 0,0 1 0,0 0 0,0-1 15,-1 1 0,-1 4 0,-1 1 0,1 0 0,-1 0 16,-2-1 0,-2 4 0,-1-1 0,1 0 0,-1 6 16,1-1 0,-1 1 0,1-1 0,-3 0 0,0 1 15,0-1 0,0 1 0,0 2 0,0 0 0,0 0 16,0 0 0,0 0 0,0 0 0,0 2 0,0 3 0,0 3 16,-5 0 0,0 0 0,0 4 0,0 1 15,0 0 0,-3 0 0,3 0 0,0 0 0,-2 2 16,2 0 0,0-2 0,0 0 0,0 0 0,0 0 0,3 0 15,2-3 0,0 0 0,0-2 0,0 2 0,0 0 16,0-2 0,0 2 0,0-2 0,0 0 0,0-1 16,0 4 0,2-4 0,1 1 0,4 0 0,-2-1 15,2 1 0,1 0 0,-1-3 0,1 0 0,-3 0 16,2 0 0,1 1 0,-3-4 0,0 1 0,0-1 16,0 1 0,0-1 0,0 1 0,-3-1 0,3 4 15,-2-4 0,-1 1 0,1-1 0,-1 1 0,1-1 16,-1 1 0,1 0 0,-3 2 0,0-5 0,0 0 15,0 5 0,0-3 0,0 4 0,0-1 0,-5 0 16,0 0 0,0 3 0,0-1 0,-3 1 0,1 0 16,2 2 0,-3-2 0,1-1 0,2 4 0,-3-4 0,1 1 15,2 0 0,-3 2 0,3-2 0,0 2 0,1-2 16,-1 2 0,0 0 0,2 1 0,1-4 16,2-2 0,0-2 0,0-3 0,0 0 0</inkml:trace>
  <inkml:trace contextRef="#ctx0" brushRef="#br0">9037 6902 0,'0'5'0,"0"-2"0,0-3 0,0 0 16,2 0 0,3 0 0,3 0 0,-1 0 0,3 0 15,0 2 0,0 1 0,0-3 0,2 2 0,1 1 0,-1-1 16,1 1 0,-1 0 0,0-1 0,1 1 0,-1-1 16,3 1 0,-2-3 0,2 2 0,0-2 15,0 3 0,-1-3 0,4 0 0,-1 0 0,1 0 0,4 0 16,-2 0 0,2 0 0,1 0 0,-1 0 0,1 0 16,-1 0 0,0 0 0,3 0 0,0 0 0,3 0 15,-1 0 0,0 0 0,3 0 0,0 0 0,0-3 16,0 1 0,0-1 0,0 1 0,2-1 0,0 1 15,1-1 0,-1 0 0,0 1 0,1-1 0,-1 1 16,3-1 0,0 1 0,2-1 0,0-2 0,1 0 16,-1 2 0,0-2 0,1 0 0,-1 2 0,0-2 15,1 0 0,-1 0 0,3 0 0,0 0 0,4 0 16,1 2 0,-2-2 0,1 0 0,1-3 0,-3 3 16,1 0 0,-1 2 0,0-2 0,-2 0 0,2 0 15,1 2 0,-1 1 0,0-4 0,1 4 0,-3-1 16,-1-2 0,1 3 0,0-1 0,0 1 0,0-1 15,-1 0 0,4 3 0,-3 0 0,-1 0 0,4 0 16,-3 0 0,-1 0 0,1 0 0,0 0 0,-3 0 16,1 0 0,-1 0 0,0 0 0,1 0 0,-1 0 15,-2 0 0,0 0 0,0 0 0,-3 0 0,0 0 16,1 0 0,-4 0 0,1 0 0,0 0 0,0 0 0,-5 0 16,2 0 0,1 3 0,-3-3 0,-1 0 0,1 3 15,0 2 0,-2-3 0,-1 3 0,0-2 0,-2-3 16,-2 5 0,-1-2 0,1-1 0,-3 1 0,-3-3 15,-2 2 0,0 1 0,0-1 0,-3-2 0,1 3 16,-1 0 0,-2-3 0,0 0 0,-2 0 0,-1 0 16,1 2 0,-1-2 0,1 0 0,-1 3 0,-2-3 15,0 0 0,0 0 0,0 0 0,0 0 0,0 0 16,0 0 0,0 0 0,0 0 0,0 0 0,0 0 0,0 0 16,-5 0 0,0 0 0,-2 0 0,-1 0 15,-4 0 0,-1 0 0,1 0 0,-3 0 0,0 0 16,-5 0 0,0 0 0,0 0 0,0-3 0,0 3 0,1-2 15,-4 2 0,1 0 0,-1 0 0,1-3 0,-3 0 16,0 1 0,-2 2 0,-1-3 0,1 3 0,0-2 16,-1-1 0,1 1 0,-3-1 0,0 0 0,0 1 15,-2-1 0,0 1 0,-3-1 0,0 3 0,0-2 16,0-1 0,-2 1 0,0-1 0,-1 3 0,1-3 16,-3 3 0,0 0 0,-2 0 0,0 0 0,-1 0 15,1 0 0,0 0 0,-1 0 0,1 0 0,0 0 16,-3 0 0,0 0 0,0 0 0,1 0 0,-1 3 0,0 2 15,0 0 0,0 0 0,1 0 0,-1 1 0,0-4 16,3 3 0,-1-2 0,1 2 0,0-2 16,0-1 0,-1 3 0,1 0 0,0-2 0,2 2 0,0-2 15,3-1 0,-3 3 0,2 1 0,-1-1 0,1-3 16,-1 1 0,1 2 0,1 0 0,0 0 16,2-2 0,-3-1 0,3 3 0,1 1 0,-1-1 15,2-3 0,1 3 0,2-2 0,-2 2 0,2-2 0,0 2 16,0-5 0,3 5 0,0-2 0,-1-1 0,6 1 15,-1-1 0,1 1 0,0-1 0,-1 1 0,1-1 16,-1 1 0,3 0 0,1-1 0,-1 1 0,0-1 16,2 1 0,3-3 0,-2 2 0,2 1 0,0-3 15,0 3 0,0-3 0,0 2 0,3-2 0,-1 3 16,3-3 0,1 2 0,1 1 0,1-3 0,-1 0 16,1 2 0,-1-2 0,3 0 0,0 0 0,0 0 15,5 0 0,-2 0 0,2 0 0,0 0 0,0 0 0,0 0 16,0 0 0,0 0 0,0 0 0,0 0 0,0 0 15,0 0 0,0 3 0,0 0 0,0-3 16,2 0 0,3 2 0,3 1 0,-1-1 0,3 1 0,0-3 16,5 0 0,0 2 0,0-2 0,2 3 0,6 0 15,-3-1 0,2-2 0,3 3 0,0-3 0,0 0 16,2 0 0,0 2 0,3-2 0,0 0 0,0 0 16,2 0 0,1 0 0,2 0 0,-1 0 0,4-2 0,-1-1 15,0 1 0,1-1 0,2 0 0,-1 1 16,1-1 0,2 1 0,1-1 0,-1-2 0,3 2 15,0-2 0,-1 3 0,1-1 0,0 1 0,0-1 16,0 0 0,-1 1 0,1-1 0,0 1 0,0-1 0,0 1 16,2-1 0,0 0 0,-2 3 0,0 0 15,0 0 0,2 0 0,-2 0 0,2 0 0,0-2 16,1 2 0,-1 0 0,0 0 0,-2 0 0,0 0 0,0 0 16,-1 0 0,1 0 0,0 0 0,0 0 0,-3 0 15,-2 0 0,0-3 0,-1 3 0,1 0 0,0 0 16,-3 0 0,1 0 0,-1 0 0,-2 0 0,-3 0 15,1 0 0,-1 0 0,0 0 0,1 0 0,-1 0 16,0 0 0,-2 0 0,0 0 0,-5 0 0,2 0 16,-2 0 0,0 0 0,0 0 0,-3 0 0,1 0 15,-1 0 0,-2 0 0,-2 0 0,-1 0 0,0 0 16,1 0 0,-1 3 0,-2-3 0,0 0 0,-2 2 0,-3-2 16,0 0 0,-1 0 0,1 0 0,0 0 15,0 0 0,-2 0 0,-1 3 0,1-3 0,-3 0 16,0 0 0,0 0 0,-3 0 0,1 3 0,-1-3 0,1 0 15,-1 0 0,1 0 0,-1 0 0,1 0 0,-1 0 16,-2 0 0,0 0 0,3 0 0,-3 0 16,0 0 0,2 0 0,-2 0 0,0 0 0,0 0 0,0 0 15,0 0 0,0 0 0,0 0 0,0 2 0,0 1 16,0-1 0,0 1 0,-5 2 0,0-2 0,-5-1 16,-2-2 0,-1 0 0,1 0 0,-3 0 0</inkml:trace>
  <inkml:trace contextRef="#ctx0" brushRef="#br0">10259 4122 0,'0'0'16,"0"0"0,0 0 0,0-2 0,0-1 0,0-2 15,0 0 0,0 2 0,0-2 0,0-3 0,0 3 16,0 0 0,0-3 0,0 1 0,-3 2 0,1-3 15,2 0 0,-3 3 0,1-3 0,-1 1 0,1-1 0,2 0 16,-3 0 0,1 1 0,-1-1 0,1-2 0,-3 0 16,2-1 0,1 1 0,-3 0 0,2-1 0,1 1 15,-3-3 0,2 1 0,-2 1 0,3 1 0,-3 0 16,0-1 0,0 1 0,0 3 0,0-1 0,0 0 16,0 3 0,0 2 0,0 1 0,-2-1 0,2 1 15,0-1 0,0 1 0,-3 2 0,3 0 0,-2 0 16,-1 0 0,1 2 0,-1 6 0,-2 0 0,0 4 15,0 1 0,0 0 0,1 2 0,-1 6 0,0-3 0,0 2 16,0 1 0,2 0 0,-2-3 0,3 2 16,-1-2 0,1 0 0,-1 0 0,3 0 0,0-3 15,1 3 0,1-2 0,1-1 0,-1 0 0,3-2 0,0 0 16,0 0 0,0 0 0,0-3 0,0-2 16,0-1 0,0 1 0,0 0 0,0 0 0,0-3 15,3 0 0,-1 0 0,1 0 0,1 0 0,1-2 16,0-3 0,3 0 0,-3 0 0,2 0 0,1 0 0,-1 0 15,1 0 0,-1 0 0,1-5 0,-1-3 0,1 0 16,-1 1 0,1-1 0,1-2 0,-1-1 0,2 1 16,-3-3 0,1 0 0,-1-2 0,3 2 0,-2 0 15,-1 1 0,1-1 0,-1-3 0,3 6 0,-2-3 16,-1 0 0,0 3 0,3 0 0,-2 0 0,-1-1 16,1 1 0,-1 0 0,-4-1 0,2 4 0,-3-1 15,1 0 0,-1 3 0,1 3 0,-1-1 0,-2 1 16,0-1 0,3 3 0,-3 0 0,0 0 0,0 0 0,0 0 15,0 0 0,0 0 0,0 0 0,0 0 16,0 0 0,0 0 0,0 5 0,0 0 0,0 0 16,0 3 0,0 0 0,0 2 0,0 0 0,0 1 0,0 1 15,0 1 0,0-2 0,0-1 0,0 3 16,0-3 0,2 0 0,1 0 0,-1 1 0,1-4 16,-1 4 0,3-4 0,0 4 0,0-4 0,0 1 0,3 0 15,-1-1 0,0 1 0,1-3 0,-1 0 0,1-2 16,2-3 0,0 0 0,2 0 0,1 0 0,-1 0 15,3 0 0,0 0 0,0 0 0,0-3 0,0 1 16,0-1 0,0 1 0,0-3 0,-1-3 0,1 0 16,0 0 0,0 1 0</inkml:trace>
  <inkml:trace contextRef="#ctx0" brushRef="#br0">10950 3652 0,'-5'6'0,"0"-4"0,5-2 0,0 0 16,0 0 0,0 0 0,0 0 0,0 0 0,0 0 0,0 0 15,0 0 0,0 0 0,0 0 0,0 0 0,0 0 16,0 0 0,0 0 0,0 0 0,0 0 0,0 0 16,0 0 0,-2 0 0,2 0 0,0 3 0,0-1 15,0 1 0,-3-1 0,1 4 0,0 1 0,-1 6 16,1 0 0,-3 2 0,0 6 0,0 2 0,0 5 16,-3 3 0,1 2 0,-1 3 0,1 3 0,-3 4 15,0 1 0,0 0 0,0-1 0,0 6 0,3 0 16,-3 2 0,0 0 0,2 3 0,-2 3 0,3-3 0,-1 2 15,-2-2 0,3-3 0,-1-2 0,1-3 16,-1-5 0,1-2 0,0-1 0,-1-7 0,1-2 16,2-4 0,0-2 0,0 0 0,0-2 0,0-6 0,0-2 15,0 0 0,2-5 0,1-1 0,-1 1 0,3-3 16,-2-2 0,2-1 0,0 1 0,-3-3 16,3 0 0,-2 0 0,2 0 0,0 0 0,-3-3 0,1-2 15,-1-2 0,1-4 0,-1 1 0,3-5 0,-2-3 16,2-5 0</inkml:trace>
  <inkml:trace contextRef="#ctx0" brushRef="#br0">11025 3604 0,'8'5'16,"-1"-5"0,0 2 0,1 1 0,-1-1 0,1 4 16,2-4 0,-3 1 0,1 2 0,-1 0 0,1 0 15,-1 0 0,1 0 0,-1 1 0,1-1 0,-1 2 16,0-1 0,1 1 0,-3-2 0,0 3 0,2 0 15,-2-3 0,0 3 0,0-3 0,0 2 0,-2 1 16,2 0 0,-3 0 0,3-1 0,-2 3 0,-1 1 0,1 2 16,-1-3 0,1 3 0,-3-3 0,0 3 0,0 0 15,0-1 0,0 1 0,0 0 0,-5 0 16,0 0 0,-3 0 0,-2-1 0,-2 1 0,-1 0 0,1 0 16,-3 0 0,0 0 0,0-1 0,0-4 0,-5 2 15,3-2 0,-3 0 0,3 0 0,-3-1 0,2 1 16,1-3 0,2 0 0,0 0 0,0 0 0,0-2 15,0 0 0,0-3 0,3 2 0,-1-2 0,1 0 16,4 0 0,1 0 0,-1 0 0,1 0 0,0 0 16,2 0 0,0 0 0,5 0 0,0 0 0,0 0 15,0-2 0,0-4 0,2-1 0,3-1 0,3-2 16</inkml:trace>
  <inkml:trace contextRef="#ctx0" brushRef="#br0">11426 3927 0,'2'5'0,"1"-2"0,-1-3 0,1 2 0,-1-2 16,1 3 0,4 2 0,-2-2 0,3-1 0,-3 1 15,0-1 0,2 1 0,-2 2 0,0-2 0,0-1 16,-3 1 0,3 2 0,0-3 0,0 1 0,0 0 16,0-3 0,0 0 0,3 0 0,-3 0 0,2 0 15,1 0 0,-1 0 0,1 0 0,2 0 0,0 0 0,-1-6 16,1 1 0,0-2 0,0-1 0,0 0 0,0 0 16,0 1 0,0-4 0,0 1 0,-2 0 15,-1 0 0,1-1 0,-3-1 0,-1-1 0,-1 0 0,-1 0 16,1 3 0,-1 0 0,1-1 0,-1-2 0,1 3 15,-3 0 0,0 0 0,0-1 0,0 1 0,0 0 16,0 2 0,0 0 0,0 1 0,0 2 0,-3-1 16,1 1 0,-3 3 0,2-1 0,-2 1 0,3-1 15,-3 1 0,0-1 0,0 3 0,0 0 0,0 0 16,0 0 0,-2 3 0,-1 2 0,1 0 0,-1 0 16,1 5 0,-3 3 0,0 0 0,2 2 0,-2 1 15,1 2 0,1 2 0,1 3 0,-3-2 0,2-1 0,1 1 16,-1-1 0,1 3 0,2-2 0,0-3 15,0-3 0,0 1 0,0-1 0,2 1 0,1-4 16,2 1 0,0 0 0,-3 0 0,1 0 0,2-3 0,0-2 16,0 2 0,0-2 0,0-1 0,0 1 0,2 0 15,3-3 0,3 0 0,-1 0 0,1 0 0,-1 0 16,1 1 0,2-4 0,0-2 0,2 3 0,1-1 16,-1-2 0,0 0 0,1 0 0,-1 0 0,3 0 15,-5 0 0,3 0 0,-1 0 0,1-2 0,-4-6 16,4 3 0,-3 0 0,0 0 0,0-1 0,2 1 15,-2 0 0,0 0 0,0 0 0,0 0 0,0 0 16,0-3 0,0 3 0,-3-3 0,1 3 0,-1-3 0,-2 1 16,0-1 0,0 0 0,0-2 0</inkml:trace>
  <inkml:trace contextRef="#ctx0" brushRef="#br0">11921 3850 0,'0'-10'0,"0"0"0,0 2 0,0 0 0,0 0 0,0 3 15,0-2 0,0 4 0,0 0 0,0 1 0,0-3 16,0 2 0,0 1 0,0-1 0,0 3 0,0 0 16,0 0 0,0 0 0,0 0 0,-2 3 0,-1 2 15,1 0 0,-1 3 0,1-1 0,-1 1 0,-2 2 16,3 3 0,-1 0 0,3 0 0,-2 0 0,-3-1 0,5 4 16,-3-1 0,-2 1 0,3-4 0,-1 4 15,1-1 0,-1-2 0,1 0 0,-1 0 0,3 0 16,-2-1 0,-1 1 0,1-2 0,-1-4 0,1 3 0,-1-2 15,3 0 0,0 0 0,-2-3 0,-1 0 0,3 0 16,0-2 0,0-3 0,0 0 0,0 0 0,0 2 16,0-2 0,0 0 0,0 0 0,0 0 0,0 0 15,0 0 0,0 0 0,0 0 0,0 0 0,0 0 16,0 0 0,0-2 0,3-4 0,-1 1 0,1-2 16,2-1 0,0-2 0,-3-1 0,6 1 0,-3 0 15,2-3 0,1-2 0,-1-1 0,3 1 0,0-1 16,0 1 0,0 0 0,0-1 0,0 1 0,-3-1 15,1 1 0,-1 2 0,1 0 0,-1 3 0,1 0 16,-1 0 0,1-1 0,-3 1 0,2 2 0,-2 1 16,0 1 0,2 4 0,-2-1 0,-2 1 0,4-1 15,-2 3 0,0 0 0,0 0 0,0 0 0,0 0 0,0 0 16,0 3 0,0 2 0,0 0 0,0 0 16,0 0 0,0 3 0,3 0 0,-3-1 0,0 1 15,0 0 0,-1-3 0,1 0 0,0 3 0,-2-1 0,-1 1 16,3 0 0,-2 0 0,-1-1 0,1 1 0,-1 0 15,1-1 0,-1 1 0,-2 0 0,3 2 0,-3-2 16,0 2 0,0 0 0,0 3 0,0 0 0,0 0 16,0 0 0,0-3 0,-3 3 0,1 0 0,-3-1 15,2 1 0,-2 0 0,3 0 0,-3 0 0,2 0 16,1-1 0,-1 1 0,1 0 0,-1 0 0,1-3 16,0 3 0,-1-3 0,1-2 0,-1 2 0,3-2 15,-2 0 0,-1-1 0,1 1 0,2-3 0,-3 0 0,3 0 16,-2 1 0,2-1 0,0-3 0,0 1 0,0-1 15,0 1 0,0-1 0,0-2 0,0 0 16,0 0 0,0 3 0,0 0 0,0-1 0,0-2 0,0 3 16,0-3 0,0 0 0,0 0 0,0 0 0,0 0 15,0-11 0</inkml:trace>
  <inkml:trace contextRef="#ctx0" brushRef="#br0">10657 6697 0,'0'2'0,"0"-2"0,0 0 0,0 0 0,0 0 15,0 0 0,0 0 0,0 0 0,0 0 0,0 0 0,0 0 16,0 0 0,0 0 0,0 0 0,0 0 16,0 0 0,0 0 0,0 0 0,0 0 0,0 0 15,0 0 0,0-2 0,0-1 0,0 3 0,0-3 0,0 3 16,0-2 0,0-1 0,-3 1 0,3-1 16,-2 3 0,2 0 0,0 0 0,0 0 0,0-2 15,0-1 0,0 3 0,-3 0 0,3 0 0,0 0 0,-2 0 16,-1 0 0,3 0 0,-2 0 0,2 0 0,-3 0 15,1 0 0,-1 0 0,-2 0 0,3 0 0,-1 5 16,-2 0 0,3 0 0,-1 1 0,1-1 0,-3 0 16,2 0 0,1 0 0,-3 0 0,3 0 0,-1 0 15,1 1 0,-1-1 0,1 0 0,-1 0 0,1 0 16,-1 0 0,-2 0 0,3 1 0,-1-4 0,1 3 16,-1 0 0,1 0 0,-1 1 0,1-1 0,-1 0 15,1 0 0,-1 3 0,1-1 0,-1-1 0,3-1 0,-2 2 16,2-1 0,-3-1 0,3 0 0,0 0 0,-2 0 15,2 0 0,0 0 0,-3 0 0,3 1 16,-2-1 0,2-3 0,0 3 0,-3-2 0,3 2 0,0-2 16,0-1 0,-2-2 0,2 3 0,0-1 0,0-2 15,0 3 0,0-3 0,0 0 0,0 0 0,0 0 16,0 0 0,0 0 0,0 0 0,0 3 0,0-3 16,0 0 0,0 0 0,0 0 0,0 0 0,0 0 15,0 0 0,0 0 0,0 0 0,0 0 0,0 0 16,0 0 0,0 0 0,0 0 0,0 0 0,0 0 15,0 0 0,-3 0 0,3 0 0,0 0 0,0 0 16,0 0 0,0 0 0,0 0 0,0 0 0,0 0 16,0 0 0,0 0 0,0 0 0,0 0 0,0 0 15,0 0 0,0 0 0,0 0 0,0 0 0,0 0 16,0 0 0,0 0 0,0 0 0,0 0 0,0 0 0,0 0 16,0 0 0,0 0 0,0 0 0,0 0 0,0 0 15,0 0 0,3 0 0,2 0 0,2 0 0,1 0 16,-1 2 0,1-2 0,-1 3 0,1-3 15,2 0 0,0 0 0,-1 0 0,1 0 0,0 2 0,3-2 16,-1 3 0,-2-3 0,3 2 0,-1 1 0,-2-1 16,0 1 0,2 0 0,-2 2 0,3-3 0,-3-2 15,2 3 0,-2-1 0,3-2 0,-1 3 0,1-3 16,-3 0 0,2 0 0,-2 0 0,2 0 0,-2 0 16,3 0 0,-3 3 0,0-3 0,0 0 0,0 0 0,0 0 15,-3 0 0,0 0 0,1 0 0,-1 0 16,1 0 0,-6 0 0,3 0 0,-2-3 0,-1 0 15,1 3 0,-1 0 0,1 0 0,-1 0 0,-2-2 0,0 2 16,0 0 0,0 0 0,0 0 0,0 0 0,0 0 16,0-3 0,0 3 0,0 0 0,0 0 15,0-2 0,0 2 0,0-3 0,0 3 0,0 0 0,0-2 16,0-1 0,0 0 0,0 1 0,0-1 0,0 1 16,0-3 0,0 0 0,0 2 0,0-2 0,-2 2 15,-1-2 0,1 0 0,-1 0 0,1 0 0,-1 2 16,1-5 0,-1 3 0,3 0 0,-2 0 0,-1 0 15,1 0 0,2 0 0,-3 0 0,1-1 0,-1 4 16,1-1 0,2-2 0,-3 0 0,1 0 0,2 2 16,-3 1 0,1-3 0,-1 2 0,1-2 0,0 0 15,2 2 0,-3 1 0,1-4 0,-1 4 0,1-3 0,-1 2 16,1 1 0,2-3 0,-3-1 0,1 4 0,-1-1 16,3 1 0,-2-1 0,-1-2 0,3 2 15,-2 1 0,2-1 0,-3 1 0,1-1 0,2 1 0,-3-1 16,3 0 0,-2 1 0,2-1 0,0-2 0,-3 3 15,3-1 0,-2 0 0,2 1 0,0-1 0,-3 1 16,1-1 0,2 1 0,-3-1 0,3 1 0,-2-4 16,-1 1 0,3 3 0,-2-1 0,-1 1 0,3-1 15,-2 0 0,2-2 0,-3 3 0,3-1 0,-2 1 16,-1-4 0,1 4 0,2-3 0,-3 2 0,3-2 16,-2 2 0,2-2 0,-3 3 0,3-1 0,-2 1 15,2-1 0,-3 1 0,3-1 0,-2 0 0,2 1 0,-3-1 16,3 3 0,-2-2 0,2-1 0,-3 1 0,3 2 15,-2-3 0,-1 3 0,3-3 0,-2 1 0,2-1 16,-3 3 0,3-2 0,-2-1 0,0 1 0,-1-1 16,3 0 0,-2 1 0,-1-1 0,3 1 0,-2-1 15,2 1 0,-3-1 0,1 0 0,2 1 0,-3-1 16,1 1 0,2-1 0,-3 1 0,1-1 0,2 3 16,-5-2 0,5-1 0,-3 3 0,1-3 0,-1 3 15,1 0 0,2-2 0,-3 2 0,1 0 0,2-3 16,0 3 0,-3 0 0,3 0 0,0 0 0,0 0 15,0 0 0,-2 0 0,2 0 0,0 0 0,0 0 16,-3 0 0,3 0 0,0 0 0,-2 0 0,2 0 0,0 0 16,-3 0 0,3 0 0,-2 0 0,2 0 15,-3 0 0,1 0 0,-1 3 0,1-1 0,2 4 16,-3-4 0,-2 3 0,3 0 0,-1 0 0,-2 1 0,3-1 16,-3 0 0,2 3 0,-2-3 0,1 2 0,1-1 15,-2 1 0,0 1 0,0 2 0,0-2 0,0 2 16,0 3 0,-2 0 0,-1 0 0,1-3 0,-1 3 15,1-3 0,-1 3 0,1 0 0,-6 0 0,3-1 16,1 1 0,-1 0 0,0 0 0,0 0 0,-3 0 16,3-1 0,3-1 0,-1-1 0,-2 0 0,3-2 15,-1 2 0,1-2 0,0 0 0,-1-1 0,1 1 16,2 0 0,0-3 0,0 0 0,0 0 0,0 0 0,0-2 16,2 2 0,1-3 0,-1 1 0,1 0 0,2-3 15,-3 0 0,3 0 0,0 0 0,0 2 16,0-2 0,0 0 0,0 0 0,0 0 0,0 0 0,0 0 15,0 0 0,0 0 0,0 0 0,0 0 0,0 0 16,0 0 0,0 0 0,0 0 0,0 0 16,0 0 0,0 0 0,0 0 0,0 3 0,0-3 0,0 0 15,3 0 0,4 0 0,1 0 0,-1 2 0,3-2 16,3 0 0,1 0 0,1 0 0,3 0 0,-1 0 16,3 0 0,0 0 0,0 0 0,0 0 0,0 0 15,-3 0 0,1 0 0,-1 0 0,1 0 0,-4 0 16,1 0 0,0 0 0,0 0 0,-2 3 0,-1-3 15,1 0 0,-1 0 0,-2 0 0,2 0 0,-2 2 16,0-2 0,3 0 0,-3 0 0,2 0 0,-2 0 16,3 0 0,-1 0 0,-2 0 0,2 0 0,1 0 0,-3 0 15,0 0 0,2 0 0,1 0 0,-3 0 0,0 0 16,0 0 0,-1 0 0,-1 0 0,-1 0 0,1 0 16,-3 0 0,-3 0 0,1 0 0,-1-2 0,1 2 15,-1-3 0,-2 3 0,0-2 0,0-1 0,0 1 16,0 2 0,0-3 0,0 0 0,0 1 0,0-1 15,0-2 0,0 0 0,0-3 0,0 1 0,-5-1 16,3 0 0,-3 1 0,2-1 0,-2 0 0,0 0 16,0-2 0,0 0 0,0 2 0,-2 1 0,0-4 0,-1 4 15,1-4 0,-1 4 0,1-1 0,-1 0 16,1 0 0,-1 3 0,3 0 0,0 0 0,3 0 16,-1 0 0,1 2 0,-1 1 0,1-1 0,-1 1 0,3-4 15,-2 1 0,-1 3 0,1-1 0,-1 1 0,3-4 16,-2 1 0,-1 3 0,1-1 0,-1 1 0,1-1 15,-1 0 0,1 1 0,0-3 0,-1 2 0,1 1 16,-1-3 0,1-1 0,-1 4 0,1-1 0,-1 1 16,3-1 0,-2 1 0,-1-1 0,1 3 0,-1-3 15,1 3 0,2-2 0,-3-1 0,3 1 0,-2-1 16,2 3 0,0-2 0,-3 2 0,3-3 0,-2 0 16,2 3 0,-3 0 0,1 0 0,2-2 0,-3 2 15,3 0 0,0-3 0,0 1 0,-2-1 0,-1 1 16,3-1 0,0 0 0,-2 1 0,2-1 0,-3 1 15,3-1 0,-2 1 0,2 2 0,-3-3 0,3 3 0,-2-2 16,2-1 0,0 3 0,-3-3 0,3 3 0,-2-2 16,2-1 0,0 1 0,-3-1 0,3 1 15,-2-1 0,2 0 0,-3 3 0,3 0 0,0 0 0,0 0 16,-2 0 0,2-2 0,0 2 0,-3 0 0,3 0 16,0 0 0,0-3 0,-2 1 0,2 2 0,-3 0 15,1-3 0,2 3 0,-3 0 0,1 0 0,2 0 16,-3 0 0,3 0 0,0 0 0,-2 0 0,2 0 15,0 0 0,-3 0 0,3 0 0,-2 0 0,2 0 16,-3 0 0,1 0 0,2 0 0,-2 0 0,-1 0 16,1 0 0,-1 0 0,-2 0 0,3 0 0,-3 3 15,0 2 0,0 3 0,0-3 0,0 2 0,0 1 0,0 0 16,-3-1 0,1 1 0,-1 0 0,1 2 0,-1-2 16,1 0 0,-1 2 0,1 3 0,0-1 0,-1-1 15,1-1 0,-1 0 0,3 1 0,-2 1 0,-1 1 16,3-5 0,-2 0 0,-1 4 0,1-4 0,2 2 15,-3-2 0,3 0 0,0 0 0,-2-1 0,2 1 16,0-3 0,0 0 0,0 0 0,3 0 0,-1 1 16,1-1 0,-1 0 0,3-3 0,-2 1 0,2 0 15,-3-3 0,3 2 0,0-2 0,0 0 0,0 3 16,0-3 0,0 0 0,0 0 0,0 2 0,0-2 16,0 0 0,0 0 0,0 0 0,0 0 0,0 3 15,0-3 0,0 0 0,0 0 0,0 0 0,0 0 0,3 0 16,-1 0 0,3 0 0,0 0 0,3 0 0,-1 0 15,0-3 0,1 1 0,2-1 0,0 1 16,0-1 0,2 0 0,1 1 0,-1-1 0,1-2 16,-1 3 0,-2-1 0,0 0 0,0 1 0,0-1 0,0 1 15,0-1 0,-3 1 0,1 2 0,-1 0 16,1 0 0,-1 0 0,-2 0 0,3 0 0,-3 0 16,-1 0 0,1 0 0,3 0 0,-3 0 0,0 0 0,2 0 15,-2 0 0,3 0 0,-3 0 0,2 0 0,1 0 16,-3 0 0,2 0 0,-2 0 0,0 0 0,0 0 15,3 0 0,-3 0 0,0 0 0,-1 0 0,-1 0 16,2 0 0,-3 0 0,1 0 0,-1 0 0,1 0 16,-1 0 0,1 0 0,-1 0 0,1 0 0,-3 0 0,0 0 15,0 0 0,0-3 0,0 3 0,0-3 16,2 1 0,-2-1 0,0 3 0,0-2 0,0-1 16,0 1 0,0-1 0,0-2 0,0 0 0,0 0 0,0 0 15,0-3 0,0 0 0,0 0 0,-2 3 0,-1-2 16,1-1 0,-3 0 0,0 1 0,2 4 15,-2-5 0,0 1 0,1-1 0,1 3 0,-2 0 0,0 2 16,0-5 0,3 1 0,-3 1 0,0 1 0,0 3 16,2-1 0,-2-2 0,0 3 0,3-1 0,-3-2 15,2 2 0,1 1 0,-3-1 0,2 1 0,1-1 16,2 0 0,-3 1 0,1-1 0,2 1 0,-3-1 16,3 3 0,-2 0 0,2-2 0,0-1 0,0 3 15,0 0 0,-3 0 0,3-3 0,0 3 0,0 0 16,0 0 0,0 0 0,0 0 0,0 0 0,0 0 15,0 0 0,0 0 0,0 0 0,0 0 0,0 0 0,0 0 16,0 0 0,0 0 0,0 0 0,0 6 0,0-1 16,0 0 0,0 0 0,0 0 0,0 0 0,0 0 15,3 3 0,-1-3 0,1 0 0,-1 3 0,1 0 16,-1-1 0,1-1 0,-1 1 0,1-2 0,-1 3 16,-2-3 0,3 0 0,-3 1 0,2-1 0,1 0 15,-3 0 0,0 0 0,0 0 0,2-2 0,-2-1 16,0 1 0,0-1 0,0-2 0,0 0 0,0 0 15,0 0 0,0 0 0,0 0 0,0 0 0,0 0 16,0 0 0,0 0 0,0 0 0,0 0 0,0 0 16,0 3 0,0-3 0,0 0 0,0 0 0,0 0 15,0 0 0,0 0 0,0 0 0,0 0 0,0 0 0,0-3 16,0 1 0,0-1 0,0 1 0,-5-3 16,3 2 0,-3 0 0,0 1 0,0-1 0,0-2 15,0 0 0,0 3 0,0-1 0,0-2 0,0 2 0,2-2 16,-2 0 0,1 2 0,1 1 0,1-1 0,-1 1 15,1-1 0,-1 1 0,1-1 0,-1 0 0,1 3 16,2 0 0,-3 0 0,1 0 0,2 0 0,-3 0 16,3 0 0,-2-2 0,2 2 0,-3 0 0,3 0 15,0 0 0,-2 0 0,2 0 0,0 0 0,0 0 16,0 0 0,0 0 0,-3 0 0,3 0 0,0 0 16,0 0 0,0 0 0,0 0 0,0 0 0,0 0 15,0 5 0,0-2 0,0 2 0,0-5 0,0 5 0,0 0 16,0 0 0,0 0 0,0 0 0,0 1 0,0-1 15,0 2 0,0 1 0,0 0 0,0-1 16,0 1 0,0-3 0,0 3 0,0 0 0,0-3 0,0 0 16,0 0 0,0-2 0,0-1 0,0 1 0,0-1 15,0-2 0,0 3 0,0-1 0,0 1 0,0-3 16,0 3 0,0-3 0,0 0 0,0 2 0,0-2 16,0 0 0,0 0 0,0 0 0,0 0 0,0 0 15,0 0 0,0 0 0,0 0 0,0 0 0,0 0 16,0 0 0,0 0 0,0 0 0,0 0 0,0-2 15,0-1 0,3 0 0,-3-2 0,2 0 0,1-2 16,-1-1 0,1 0 0,-1 0 0,1-2 0,-1 0 16,1 0 0,-1-1 0,1 1 0,-1 0 0,1 0 15,-1-1 0,1 4 0,-1-1 0,0 0 0,-2 0 16,0 3 0,0 0 0,3 3 0,-3-1 0,0-2 0,0 0 16,0 2 0,0 1 0,0-1 0,0 1 0,0-1 15,0 0 0,0 1 0,0 2 0,0 0 0,0 0 16,0 0 0,0 0 0,0 0 0,0 0 0,0 0 15,0 0 0,0 0 0,0 0 0,0 0 0,0 0 16,0 0 0,0 0 0,0 2 0,-3 4 0,1-1 16,0 0 0,-3 0 0,2 0 0,1 0 0,-3 3 15,2 0 0,-2-1 0,0 1 0,0 2 0,0 1 16,0-4 0,0 4 0,0-4 0,-2 3 0,2-2 0,-3 2 16,3-2 0,-2 0 0,-1 2 0,3-2 15,-2 2 0,0-2 0,-1-1 0,1 4 0,-1-1 16,1-2 0,-1-1 0,-2 4 0,3-4 0,-1 1 0,1 0 15,-1-1 0,1 1 0,-1-3 0,1 3 0,0-3 16,2 0 0,0 0 0,0 1 0,0-1 16,0 0 0,2 0 0,-2 0 0,0-2 0,3-1 0,-3 3 15,2-2 0,1-1 0,2 1 0,-5-3 0,5 0 16,0 3 0,-3-1 0,1 3 0,2-2 0,0-3 16,0 2 0,-3 1 0,1-3 0,2 0 0,0 3 15,-3-3 0,3 0 0,0 2 0,0-2 0,-2 0 16,2 0 0,0 3 0,-3-3 0,3 5 0,0-5 0,-2 2 15,2-2 0,-3 3 0,1-3 0,2 0 16,-3 0 0,3 5 0,-2-5 0,-1 0 0,3 0 16,0 0 0,-2 0 0,2 0 0,0 0 0,0 3 0,0-3 15,0 0 0,0 0 0,0 0 0,0 0 0,0 0 16,0 0 0,0 0 0,0 0 0,0 0 16,0 0 0,0 0 0,0 0 0,0 0 0,0 0 0,0 0 15,0 0 0,0 0 0,0 0 0,2 0 0,1 0 16,-1 0 0,1 0 0,2 0 0,0 0 0,2 0 15,-2 0 0,3 0 0,-1 0 0,1 0 0,-1 0 16,1 0 0,-1 0 0,1-3 0,1 3 0,-1 0 16,2-2 0,0 2 0,0 0 0,0 0 0,0 0 15,-3 0 0,3 0 0,0 0 0,0 0 0,0 0 16,0 0 0,0 0 0,0 0 0,0 0 0,0 0 16,0 2 0,0 1 0,0-1 0,0-2 0,0 3 0,0-3 15,-1 0 0,-1 2 0,2-2 0,0 0 0,0 3 16,-3-3 0,3 0 0,0 0 0,-2 0 0,2 0 15,0 0 0,-3 0 0,3 0 0,-3 0 0,1 0 16,-1 0 0,1 0 0,-1 0 0,1 0 0,-1 0 16,1 0 0,-1 0 0,-2 0 0,0 0 0,-2 0 15,2 0 0,0 0 0,-3 0 0,1 0 0,-1 0 16,1 0 0,-1-3 0,1 3 0,-1-2 0,0 2 16,-2 0 0,0 0 0,0-3 0,0 1 0,0-1 15,0 1 0,0-1 0,0 0 0,0 1 0,0-1 16,0-2 0,0 0 0,0 2 0,0-2 0,-2 0 15,0-3 0,-1 3 0,-2 3 0,5-6 0,-5 0 0,3 3 16,-1-2 0,-2-1 0,0 0 0,3 0 0,-3 1 16,0-1 0,0 0 0,0-2 0,0 2 15,0-2 0,0 2 0,-3 1 0,3-1 0,0 0 0,-2 1 16,2-1 0,0 3 0,0-3 0,0 3 0,0 0 16,0-3 0,0 3 0,0-3 0,3 3 0,-1 0 15,-2-3 0,3 3 0,-1 0 0,1 0 0,-1 0 16,1 0 0,-1 0 0,1 2 0,-1-2 0,1 2 15,-1 1 0,3-3 0,-2-1 0,2 4 0,-3-3 0,3 2 16,-2 1 0,2-1 0,-3 0 16,1 3 0,2 0 0,-3 0 0,-2-2 0,3-1 0</inkml:trace>
  <inkml:trace contextRef="#ctx0" brushRef="#br0">14248 6979 0,'7'0'0,"3"0"0,-2-3 0,2 1 0,0-1 16,0-2 0,0 2 0,0-2 0,0 3 0,2-1 16,-2 1 0,2-1 0,1 0 0,-3 1 0,2-1 15,-2 3 0,3 0 0,-1 0 0,1 0 0,-1 0 16,0 0 0,3 0 0,0 0 0,0 0 0,0 0 16,0 0 0,3 0 0,-1 3 0,5-1 0,1 1 15,-1 0 0,1-1 0,1 1 0,1-3 0,0 0 16,3 2 0,1 1 0,1-3 0,0 0 0,0 2 0,0-2 15,2 0 0,1 0 0,-1 3 0,3-3 0,-3 0 16,3 3 0,0-3 0,0 0 0,-3 0 16,3 2 0,2-2 0,-2 3 0,2-3 0,-2 2 0,3-2 15,-1 0 0,0 0 0,-2 0 0,0 0 0,0 0 16,-3 0 0,0 0 0,1 0 0,-1 0 16,-2 0 0,0 0 0,0 0 0,-3 0 0,1 0 15,-4 0 0,1 0 0,0 0 0,-2 0 0,-1 0 0,-2 0 16,-3 0 0,1-2 0,-1-1 0,1 1 0,-3-1 15,-3 0 0,-2 1 0,0-1 0,0 1 0,-3 2 16,1-3 0,-3 3 0,-3-2 0,1 2 0,-1-3 16,1 3 0,-1-3 0,1 3 0,-3-2 0,0 2 15,0-3 0,0 3 0,-3-2 0,-2 2 0,0-3 16,-2 1 0,-3-1 0,-3 1 0,1-1 0,-1 0 16,-1 1 0,-6-1 0,0 1 0,-3-1 0,1 1 15,-3-1 0,-2 0 0,-1 1 0,-2 2 0,-2-3 0,-3 3 16,0 0 0,-2 0 0,-3 0 0,-2 0 0,0 0 15,-1 0 0,1 0 0,-3 0 0,0 0 16,1 0 0,-4 0 0,-1 3 0,-1 2 0,0 0 0,0-2 16,0 2 0,1-3 0,-1 4 0,0-4 0,0 3 15,1 0 0,-1 0 0,0 1 0,0-1 0,0 0 16,1-3 0,-1 4 0,5-1 0,-2-3 0,2 1 16,0-1 0,3 1 0,2 0 0,3 2 0,-1-5 15,1 2 0,2 1 0,5-3 0,1 2 0,4 1 16,2-3 0,3 0 0,3 0 0,2 0 0,5 0 15,3 0 0,-1 0 0,3 0 0,3 0 0,2 0 16,0 0 0,0 0 0,0 0 0,0 0 0,0 0 0,2 3 16,6-3 0,-1 0 0,6 2 0,1 1 0,1-3 15,5 2 0,3-2 0,4 0 0,3 0 16,2 3 0,6-3 0,-1 2 0,3-2 0,0 0 0,4 3 16,1-3 0,0 2 0,0-2 0,0 0 0,-1 3 15,4-3 0,-1 3 0,-2-3 0,0 0 0,2 0 16,-2 0 0,2 0 0,-2 0 0,-1 0 0,1 0 15,0 0 0,0 0 0,0 0 0,-5 0 0,-1 0 16,1 0 0,0 0 0,-3 0 0,1 0 0,-4 0 16,-1 0 0,-1 0 0,1 0 0,-4 0 0,1 0 15,-2 0 0,-3 0 0,-3 0 0,0 0 0,1 0 16,-3 0 0,-3 0 0,0 0 0,-2 0 0,0 0 0,-5 0 16,0 0 0,0-3 0,0 3 0,-2-3 15,-1 3 0,-4-2 0,-1 2 0,1-3 0,-1 3 16,1-2 0,-3 2 0,0-3 0,0 1 0,0-1 0,0 1 15,0-1 0,0 0 0,-5 1 0,0-1 0,0 1 16,-3-1 0,-2 1 0,-2-1 0,-1 0 0,1 3 16,-3 0 0,0-2 0,-2 2 0,-1-3 0,3 1 15,0-6 0</inkml:trace>
  <inkml:trace contextRef="#ctx0" brushRef="#br0">16610 6974 0,'-5'0'0,"5"0"0,0 0 0,0 0 0,0 0 15,0 0 0,0 0 0,2-3 0,3 3 0,0-2 16,0 2 0,0-3 0,0 3 0,0 0 0,3-3 16,-3 3 0,0 0 0,0-2 0,0 2 0,0 0 15,0-3 0,-1 3 0,-1-2 0,2 2 0,0-3 16,2 3 0,1-2 0,-1 2 0,1-3 16,-1 0 0,1 1 0,2-1 0,2 1 0,3-1 0,0 1 15,0-1 0,0 1 0,2-1 0,3 0 0,0 1 16,2-1 0,-2 1 0,3-1 0,-3 1 0,0-1 15,-3 0 0,3 1 0,-3-1 0,1 1 0,-1-1 16,-2 1 0,0 2 0,0-3 0,0 0 0,-5 1 16,0-1 0,0 3 0,0-2 0,-3 2 0,1 0 15,-3-3 0,-3 3 0,1 0 0,-1 0 0,1 0 16,-1 0 0,1-2 0,-3 2 0,0 0 0,0 0 16,0 0 0,0 0 0,0 0 0,-3 0 0,-2 0 0,-2 0 15,-3 0 0,-3 2 0,1-2 0,-1 5 0,-2-2 16,-2-1 0,-3 1 0,0 0 0,0-1 0,0 1 15,0-1 0,1 1 0,-4-1 0,3 1 0,-2 0 16,-1-3 0,1 2 0,2-2 0,0 3 0,0-3 16,0 2 0,3-2 0,2 0 0,0 0 0,5 0 15,3 0 0,-1 0 0,3 0 0,0 0 0,5 0 16,-2 0 0,2 0 0,0 0 0,0 0 0,0 0 16,0 0 0,5 0 0,2 0 0,3 0 0,5 0 15,0 0 0,2 0 0,3 0 0,3 0 0,-1 0 16,3 0 0,2 0 0,-2-2 0,3-1 0,-1 1 15,-2-1 0,2 0 0,-2 1 0,0-1 0,0 1 0,0-1 16,-3 1 0,1-1 0,-1 3 0,-2-3 16,-3 1 0,1 2 0,-3 0 0,0-3 0,-5 1 15,0 2 0,0-3 0,0 3 0,-3 0 0,0-2 0,-4-1 16,2 0 0,-3 3 0,1-2 0,-1 2 0,-2-3 16,0 1 0,0-1 0,0 3 0,0-2 0,0-1 15,0 1 0,0-1 0,0 0 0,0 1 0,0-1 16,-2 1 0,-3-1 0,0 1 0,0-1 0,0 0 15,-2 1 0,-1-1 0,-2-2 0,-2 3 0,-1-1 16,1 0 0,-1 1 0,1-1 0,-1 1 0,1-1 16,0 1 0,2-1 0,-3 0 0,3 3 0,0 0 15,3-2 0,-3 2 0,2 0 0,-2 0 0,0 0 0,3 0 16,0 0 0,-1 2 0,1 1 0,-3 0 0,2-1 16,1 3 0,-1-2 0,-2-1 0,0 4 15,0-6 0,0 2 0,0 3 0,1-2 0,-1 2 16,0-2 0,0-3 0,0 2 0,2 3 0,1-2 0,-1-1 15,1-2 0,-1 0 0,3 3 0,0 0 0,5-3 16,0 2 0,0-2 0,0 3 0,0-1 0,0 1 16,0-1 0,0-2 0,3 3 0,4-1 0,1 1 15,-1-3 0,3 0 0,3 0 0,2 0 0,0 0 16,0 0 0,-1 0 0,1 0 0,0 0 0,-2 0 16,-1 0 0,1 0 0,2 0 0,-5 0 0,2 0 15,-2 0 0,0 0 0,0 0 0,0 0 0,-3 0 16,1 3 0,-1-1 0,-4 1 0,2-1 0,-3 1 15,1 2 0,-1 0 0,1 0 0,-3 0 0,0 1 16,0-1 0,0 0 0,0 0 0,0 3 0,-3 2 16,-2 0 0,0 3 0,-2-5 0,-1-1 0,1 1 0,-1-5 15</inkml:trace>
  <inkml:trace contextRef="#ctx0" brushRef="#br0">16844 3622 0,'7'-8'0,"-4"0"16,-1 3 0,1 3 0,-1-1 0,-2 0 16,0 1 0,3-1 0,-3 3 0,0-2 0,0 2 15,0 0 0,0 0 0,0 0 0,0 0 0,0 0 0,0 0 16,0 2 0,0 3 0,0 1 0,0-1 0,0 2 15,-3 1 0,-2 2 0,0 3 0,0 3 0,-2-1 16,-1 5 0,1 1 0,-1 0 0,1 2 0,-3 2 16,-3 4 0,4-1 0,-1 0 0,-3 3 0,1 0 15,-1-1 0,1 1 0,-1 0 0,3 0 0,-2 0 16,2-1 0,-2 4 0,4 2 0,-2 0 0,3 0 16,-3 0 0,2 2 0,-2 1 0,3-1 0,-1 1 15,1-4 0,-1-4 0,1 0 0,0 0 0,-1-3 0,3-5 16,0 0 0,0-2 0,0-3 0,0-3 0,3-2 15,-1 0 0,3-5 0,-2-1 0,2-2 16,-3 1 0,3-1 0,0 0 0,0-3 0,-2-2 16,2 0 0,0 3 0,0-3 0,0 0 0,0 0 0,0 0 15,0 0 0,0 0 0,0 0 0,0-3 0,0-2 16,0 0 0,0-3 0,0 1 0,0-4 0,0 1 16,0 0 0,0 0 0,2-3 0,1-3 0,-1 4 15,1-4 0,2 1 0,0-1 0,2-2 0,-2 0 16,3 0 0,-1-2 0,0-3 0,1 0 0,-1 0 15,1 0 0,-1-1 0,1 1 0,-1 0 0,3 0 16,-2 3 0,-1 2 0,1-3 0,-1 3 0,3 3 16,-2-1 0,-1 1 0,0 5 0,1-1 0,-1 1 15,1 0 0,-1 0 0,1 2 0,-1 0 0,1 3 16,-3 2 0,0 1 0,-3-1 0,1 1 0,-1 2 16,1 0 0,-1 0 0,1 0 0,-3 0 0,0 2 0,0 3 15,0 1 0,0 1 0,0 1 0,0 0 0,0 5 16,0-1 0,0 1 0,-5 0 0,0 5 0,0 3 15,0-1 0,0 1 0,2 2 0,-2 2 0,0 4 16,0-4 0,0 1 0,5 0 0,0-3 0,-2 0 16,-1 0 0,1 0 0,2-2 0,0-1 0,0-5 15,0 1 0,0-1 0,0 1 0,0-1 0,0 0 16,0-2 0,0-2 0,2 1 0,1-4 0,2 0 16,0 0 0,2-3 0,-2 0 0,3 0 0,-1 0 15,1-2 0,-1-1 0,1-2 0,-1 0 0,0 0 16,3 0 0,-2 0 0,2 0 0,0 0 0,2 0 15,1-2 0,-1-4 0,1-1 0,-1-1 0</inkml:trace>
  <inkml:trace contextRef="#ctx0" brushRef="#br0">17257 4558 0,'-8'-12'15,"1"-4"0,2 1 0,0-1 0,2 1 0,3 0 16,-2-1 0,2 1 0,0-1 0,0-2 0,0 3 0,0 0 16,0-1 0,-2 1 0,2-1 0,-3 1 0,1 0 15,-1-1 0,1 1 0,-3-1 0,0 4 16,0-1 0,2 0 0,-2 3 0,0-1 0,-2 1 0,-1 2 15,1 3 0,-1 3 0,1-1 0,-1 1 0,1 2 16,-1 0 0,1 0 0,0 2 0,-1 6 16,1 0 0,-1 4 0,1 1 0,-1 5 0,1 3 0,-1 2 15,3 0 0,-2 5 0,2-2 0,0 2 0,0 0 16,0-2 0,0-3 0,0 0 0,2 0 0,1-2 16,2-1 0,-3-2 0,3-2 0,0-1 0,0 1 15,0-4 0,0-1 0,0-4 0,0 1 0,0 0 16,0-3 0,0 0 0,3-2 0,-1-3 0,3 0 0,3 0 15,-1 0 0,1 0 0,-1 0 0,1 0 16,-1-6 0,3-1 0,0-1 0,0 0 0,0 1 16,0-4 0,5 1 0,-3-3 0,3-2 0,0-1 0,0 1 15,-2 0 0,-1-3 0,1 0 0,-4 0 0,4 0 16,-3 0 0,0 0 0,0 0 0,-3 2 16,1 4 0,-1 1 0,-2 1 0,0 0 0,-2 2 15,-1 6 0,1-4 0,-3 4 0,0-1 0,0 3 0,0 0 16,0 0 0,0 5 0,0 3 0,0 2 0,0 1 15,0 2 0,0 2 0,0 3 0,0 2 0,-3-2 16,1 3 0,2-1 0,0 1 0,0 2 0,0-2 16,0-1 0,0 1 0,0-3 0,0 0 0,0-3 15,0 0 0,0 1 0,2-3 0,1-1 0,-1 1 16,1-2 0,-1-4 0,1 1 0,-1 0 0,1-3 16,-1 0 0,3 0 0,0-5 0,0 0 0,2 0 15,-2 0 0,3 0 0,-1 0 0,1 0 0,-1-5 0,3-3 16,0 1 0,0-1 0,0-2 0,3-1 15,-1 1 0,-2-3 0,2-2 0,1-1 0,-1-2 16,3 0 0,0-5 0,0 0 0,0 0 0,0-2 0,0-1 16,2-5 0,-2 5 0,0-2 0,0 0 0,-5 2 15,2 1 0,-2 1 0,0 1 0,0 3 0,0 2 16,0 0 0,-2 3 0,-1-1 0,1 3 0,-6 3 16,1 0 0,-1 2 0,1 0 0,-1 3 0,1 3 15,-1-1 0,-2 1 0,0-1 0,0 0 0,0 1 16,0 2 0,0 0 0,0 0 0,0 0 0,0 0 15,0 5 0,0 0 0,0 0 0,0 5 0,0 3 16,0-2 0,0 1 0,0 1 0,0 0 0,0 0 0,0 2 16,0 1 0,0 2 0,0 0 0,0 2 0,0 1 15,0-1 0,0 1 0,3-1 0,-1-4 16,1 2 0,-1-3 0,1 0 0,-1 1 0,0-1 0,1 1 16,2-1 0,-3-2 0,3 0 0,-2 0 0,2-3 15,0 0 0,-3-2 0,1 0 0,2-1 16,-3 1 0,1 0 0,-1-3 0,1 0 0,-1 0 0,1-2 15,-1-1 0,-2 3 0,0-2 0,3-1 0,-3 1 16,0 0 0,0-1 0,0 1 0,0-3 0,0 0 16,0 2 0,0 1 0,-5-1 0,0 1 0,0-3 15,0 3 0,0-1 0,-3 3 0,-2-2 0,-2-1 16,0 1 0,-1-1 0,1 4 0,-1-4 0,-2 1 16,3 2 0,-3 0 0,2-2 0,1 2 0,0 0 15,-1 0 0,1 0 0,-1 5 0,1 1 0,-1-1 16,3 0 0,0-2 0,3-3 0</inkml:trace>
  <inkml:trace contextRef="#ctx0" brushRef="#br0">18073 6771 0,'0'0'0,"0"0"0,0-3 0,0 1 15,3-1 0,2 1 0,2-1 0,-2 1 0,3-1 16,-1 0 0,0 1 0,1 2 0,2 0 0,0 0 15,0 0 0,0 0 0,0 0 0,2 0 0,1 0 16,2 0 0,-1 0 0,1 0 0,0 0 0,0 0 16,0 0 0,3 0 0,-1 2 0,0 1 0,6-3 15,-3 3 0,2-1 0,1 1 0,1 2 0,1-3 16,0 1 0,5 2 0,0-2 0,0 2 0,0 0 16,2-3 0,0 4 0,1-1 0,-1 0 0,0 0 15,6 0 0,-1 0 0,0 0 0,1 1 0,2-1 16,-1 0 0,4 0 0,2 0 0,-1 0 0,1 0 15,0 0 0,0 1 0,0-1 0,-1 0 0,4 0 0,-1 0 16,0-2 0,0-1 0,1 1 0,2-3 0,-3 2 16,3-2 0,2 0 0,-5 0 0,3 0 15,0 0 0,-1 0 0,4 0 0,-4 0 0,1 0 0,-2 3 16,4-3 0,0 0 0,-2 0 0,2 3 0,0-3 16,1 2 0,-1-2 0,0 3 0,0-1 0,1 3 15,-1-2 0,0 2 0,0-2 0,-2 2 0,-2 0 16,1-3 0,-1 4 0,-1-4 0,0 1 0,0-1 15,-2 1 0,0-1 0,0 4 0,0-4 0,-6 1 16,4-1 0,-1 1 0,-2 2 0,2-5 0,-2 3 16,0-1 0,0 1 0,-1-1 0,1 1 0,-2-3 15,-1 0 0,0 2 0,-2-2 0,-2 3 0,-1-3 16,0 3 0,1-3 0,-1 0 0,-2 2 0,0-2 0,-5 0 16,-1 0 0,1 0 0,0 0 0,-2 0 15,-6 0 0,0 0 0,1 0 0,-3 0 0,0 0 16,-3 0 0,-2 0 0,0 0 0,-2 0 0,-1 0 0,0 0 15,-2 0 0,-2 0 0,-1-2 0,1 2 0,-1-3 16,1 0 0,-1 3 0,-2-2 0,0 2 16,0-3 0,0 1 0,0 2 0,0 0 0,-2-3 0,-3 1 15,0-1 0,-3 0 0,-1 1 0,-4-1 0,1-2 16,-1 0 0,-2 0 0,-5 0 0,0 0 0,1-1 16,-4 1 0,1 0 0,-6-2 0,1 1 0,0-1 15,-3 2 0,0-3 0,-2 0 0,-3 0 0,0 3 16,0-2 0,-2-1 0,-1 0 0,-4 3 0,0-3 15,-1 3 0,-1-2 0,-1-1 0,-2 3 0,-3 0 16,0-3 0,0 3 0,0 0 0,1-1 0,-4 1 16,1 0 0,0 3 0,-3-3 0,0 2 0,-2 0 0,0 1 15,0-1 0,-1 1 0,-1-1 0,-1 1 0,0 2 16,-2 0 0,0 0 0,0 0 0,-1 0 0,1 0 16,0 0 0,0 0 0,-1 0 0,-1 0 0,2 0 15,-1 0 0,1 0 0,0 2 0,0 1 0,-1 2 16,1-3 0,2 1 0,1 2 0,-1 0 0,0 0 15,1 0 0,-1-2 0,3 2 0,-1 0 0,6 0 16,-3 1 0,3-1 0,0 0 0,2 0 0,3 3 16,2-3 0,0 0 0,0 0 0,1 0 0,1 0 0,1 0 15,5 1 0,-1-1 0,1 0 0,2-3 16,5 1 0,0 0 0,1-3 0,-1 2 0,0-2 16,2 3 0,1-3 0,0 2 0,2-2 0,0 3 0,2-3 15,1 0 0,0 0 0,-1 0 0,1 0 16,0 0 0,2 0 0,2 0 0,3 0 0,-2 0 15,2 0 0,0 0 0,3 0 0,-1 0 0,1 0 0,4 0 16,1 0 0,-1-3 0,3 3 0,0-2 0,3 2 16,-1 0 0,3 0 0,0 0 0,0 0 0,0 0 15,0-3 0,0 3 0,3 0 0,2 0 0,2 0 16,3 0 0,5 0 0,0 0 0,2 0 0,6-2 16,-1 2 0,3 0 0,3 0 0,1 0 0,1 0 15,3 0 0,4 0 0,0 0 0,1 0 0,-1 0 16,3 0 0,2 0 0,3 0 0,0 0 0,-1 2 15,4-2 0,-1 0 0,3 0 0,2 0 0,0 0 0,1 0 16,-1 0 0,3 0 0,-1 0 0,6 0 0,0 0 16,0 0 0,-1 0 0,1 0 0,0 0 15,-1 0 0,4 0 0,-1 0 0,0 0 0,0 0 16,1 0 0,-1 0 0,0 0 0,0 0 0,3 0 0,-3 0 16,3-2 0,0 2 0,-3 0 0,2 0 0,-1-3 15,1 3 0,-1 0 0,1 0 0,-1 0 0,-1 0 16,2 0 0,-1 0 0,-1 0 0,-2 0 0,-1 0 15,1 3 0,-3 2 0,-2 0 0,0 0 0,0-2 16,-3 2 0,0 0 0,0 0 0,-4 0 0,1-2 16,-1 2 0,-1 0 0,0 0 0,1 0 0,-4 0 15,-1-2 0,-3 2 0,-1 0 0,1-2 0,-3-1 16,1 3 0,-1-2 0,-2 2 0,-3-2 0,1 2 0,-1-5 16,-2 2 0,0 4 0,-5-4 0,0 1 15,-3-3 0,0 0 0,-4 2 0,-1 1 0,1-1 16,-3 1 0,-3-3 0,-2 0 0,0 2 0,0-2 0,-3 3 15,1 0 0,-6-3 0,1 2 0,-1-2 0,1 3 16,-3-3 0,0 0 0,0 0 0,0 0 0,-3 0 16,-2 0 0,-2 0 0,-3 0 0,-3 0 0,-4 0 15,-3 0 0,-2 0 0,-3 0 0,-3-3 0,-1 1 16,-6-1 0,0 0 0,-2-2 0,-6-2 0,1 2 16,0-3 0,-3 0 0,-5 0 0,0 1 0,0-1 15,-2 0 0,-5 1 0,0-1 0,0 0 0,-3-2 16,0 0 0,0-1 0,-2 1 0,0 0 0,-3 0 15,0-1 0,1 1 0,-1 0 0,-2 2 0,-3 0 16,-2 1 0,0-1 0,0 0 0,-1 1 0,-1-1 16,2 0 0,-3 1 0,0-1 0,1 0 0,-1 0 0,0 6 15,1-3 0,1 0 0,-1 2 0,-1 0 0,3-2 16,0 3 0,0-1 0,2 1 0,0-1 0,3 0 16,0 3 0,0 0 0,-1 0 0,6 0 15,3 0 0,-1 0 0,3 0 0,2 3 0,3 2 0,2-2 16,3 2 0,2-3 0,0 4 0,3-4 0,4 3 15,1-2 0,0-3 0,2 2 0,2 1 0,4 0 16,-1-1 0,2 1 0,6-1 0,0 1 0,-1-3 16,1 2 0,2 1 0,0 0 0,0-3 0,5 0 0,0 2 15,0-2 0,0 0 0,3 0 0,-1 0 16,3 0 0,3 0 0,-1 0 0,1 0 0,0 0 16,-1 0 0,1 0 0,2 0 0,0 0 0,2 0 15,1 0 0,-1 0 0,1 0 0,2 0 0,0 0 0,-3 0 16,3 0 0,0 0 0,0 0 0,0 0 0,0 0 15,0 0 0,3 0 0,4 0 0,1 3 16,4-1 0,6 1 0,1-1 0,4-2 0,2 0 0,5 3 16,-1-3 0,4 0 0,4 0 0,0 0 0,1 0 15,4 0 0,3 0 0,0 0 0,2 0 0,3 0 16,2 0 0,0 0 0,1 0 0,1 0 0,1 0 16,5 0 0,-1 0 0,1-3 0,2 1 0,3-1 15,2 3 0,1 0 0,-1-2 0,2 2 0,1-3 16,0 1 0,4-1 0,-1 0 0,-1 3 0,-3 0 15,1 0 0,2 0 0,-2 0 0,0 0 0,-1 0 16,1 0 0,-3 0 0,0 0 0,1 0 0,-6 0 0,0 0 16,0 0 0,1 0 0,-4 0 0,1 0 0,-3 0 15,0 0 0,-2 0 0,0 0 0,0 0 16,-3 0 0,0 0 0,-2 0 0,0 0 0,-3 0 0,0 0 16,1 0 0,-1 0 0,0 0 0,-2 0 0,-3 0 15,-2 0 0,0 0 0,0 0 0,-3 3 0,0-3 16,-4 3 0,2-3 0,-3 0 0,0 2 0,1-2 15,-3 0 0,-1 3 0,1-1 0,-5-2 0,0 3 16,-3-1 0,1 1 0,-1-1 0,-4-2 0,-1 0 16,1 6 0,-4-4 0,4 1 0,-3-1 0,0 1 15,0-3 0,-3 5 0,1-2 0,-3-1 0,-1 3 16,1-2 0,0-1 0,0 1 0,-2 2 0,-1-5 0,1 3 16,-3-3 0,-3 0 0,3 2 0,-2-2 0,-1 0 15,1 0 0,-1 3 0,1-3 0,-1 0 16,1 0 0,-1 0 0,-2 0 0,3 0 0,-3 0 0,0 0 15,0 0 0,0 0 0,2 0 0,-2 0 0,0 0 16,0 0 0,0 0 0,0 0 0,0 0 16,0 0 0,0 0 0,0 0 0,0 0 0,0 0 15,0 0 0,0 0 0,0 0 0,0 0 0,0 0 0,-2 0 16,-3 0 0,0 0 0,0 0 0,-3 0 0,1 5 16,-3 0 0,-3 0 0,1 0 0,-1 0 0,1-2 15,0-3 0,-3 0 0</inkml:trace>
  <inkml:trace contextRef="#ctx0" brushRef="#br0">19619 6784 0,'-5'0'0,"0"0"0,0-3 0,5 1 16,-3-1 0,3 1 0,0-1 0,0 0 15,0 1 0,0-1 0,0 1 0,0 2 0,0-3 16,0 1 0,0-1 0,0 0 0,0 1 0,0-1 0,0 1 16,3-1 0,-1-2 0</inkml:trace>
  <inkml:trace contextRef="#ctx0" brushRef="#br0">19676 6602 0,'2'-8'16,"1"0"0,-1 3 0,-2 2 0,0 1 0,0-3 15,0 2 0,0-2 0,0 2 0,0-2 0,0 3 16,0-1 0,0 1 0,0-1 0,0 1 0,0-1 0,0 0 16,0 3 0,0 0 0,0 0 0,0 0 0,0 0 15,-2 0 0,2 0 0,-5 0 0,2 0 16,1 0 0,-1 0 0,-2 0 0,3 0 0,-1 3 0,-1 0 16,1 2 0,-2 0 0,0-3 0,3 3 0,-3 1 15,0-1 0,0 0 0,0 0 0,0 0 16,0 0 0,-3 0 0,1 3 0,2-3 0,-3 3 0,1 0 15,-1-1 0,1 6 0,-1-3 0,1 1 0,0-4 16,-1 6 0,1-2 0,-1-1 0,1-3 0,-3 4 16,2-1 0,1 3 0,-3-3 0,2 0 0,-2 1 15,3-4 0,-3 4 0,3-1 0,-3-2 0,2-1 16,1 1 0,-3 0 0,2-1 0,1 1 0,-1 0 16,-2-1 0,0 1 0,0 0 0,0 0 0,3-1 15,-5 1 0,2-3 0,-3 3 0,3 0 0,0-3 16,0 0 0,0 2 0,3-1 0,-3-1 0,2 2 15,1-1 0,0-1 0,-1 0 0,1 0 0,-1 0 0,3 0 16,0-2 0,0-1 0,0 1 0,0 0 0,0-1 16,5-2 0,-2 0 0,-1 0 0,3 0 15,0 3 0,-2-3 0,2 2 0,0 1 0,0-3 0,0 0 16,0 2 0,0-2 0,0 0 0,0 0 0,0 0 16,0 0 0,0 3 0,2-3 0,1 0 0,2 2 15,2 1 0,1-3 0,-1 3 0,1-1 0,-1 1 16,1-3 0,1 2 0,1 1 0,0-1 0,0-2 15,0 3 0,3 0 0,2-1 0,-3 1 0,1-1 16,-1 1 0,3 2 0,0-2 0,0-1 0,-3-2 16,3 3 0,0-1 0,0 1 0,0-1 0,0-2 15,0 0 0,0 3 0,2 0 0,-2-3 0,0 0 0,2 2 16,-2-2 0,0 0 0,0 0 0,0 3 16,0-3 0,0 0 0,-2 0 0,-1 0 0,0 0 15,-2 0 0,0 0 0,0 0 0,0 0 0,0 0 0,0 0 16,0 0 0,-2 0 0,-1 0 0,1 0 0,-1 0 15,0 0 0,-2-3 0,-2 3 0,2 0 0,0-2 16,-3 2 0,1 0 0,-1-3 0,3 3 0,-2-3 16,-1 1 0,1-1 0,-1 1 0,1-1 0,-1 1 15,1-1 0,-1 0 0,-2-2 0,0 3 0,0-3 16,0-1 0,0 1 0,0 0 0,0 0 0,0 0 16,0 0 0,0 0 0,0 0 0,0 2 0,0-2 15,0 0 0,0 0 0,0-1 0,0 1 0,0 0 16,-2-3 0,-1 1 0,1 2 0,2-3 0,-3 3 0,1-3 15,-1 0 0,1 1 0,-1 2 0,1-1 16,-1 1 0,1 3 0,-1-3 0,3-1 0,-2 4 0,2-3 16,-3 0 0,1 2 0,2-2 0,-3 0 0,3 0 15,-2 0 0,2 2 0,-3-2 0,3 2 0,0 1 16,0-1 0,0 1 0,-2-1 0,2-2 0,0 2 16,0 1 0,-3-3 0,3-1 0,0 4 0,0-3 15,-2 2 0,2-2 0,0 2 0,0-2 0,0 0 16,0 3 0,-3-1 0,3-2 0,0 0 15,0 0 0,0 0 0,-2 2 0,2-2 0,0-3 0,0 3 16,-3-3 0,3 3 0,0 0 0,-2-3 0,0 3 0,2 0 16,0 0 0,-3 0 0,1-3 0,2 3 15,0 2 0,-3-2 0,3 0 0,0 3 0,0-4 16,-2 1 0,-1 3 0,3-3 0,0-1 0,0 4 16,-2-3 0,2 2 0,0-2 0,0 3 0,-3-1 0,3 0 15,0 1 0,0-1 0,0 1 0,0-1 0,0 1 16,0-1 0,0 0 0,0 1 0,0-1 0,0 1 15,0 2 0,0-3 0,0 3 0,0 0 0,0 0 16,0 0 0,0 0 0,0 0 0,0 0 0,0 0 16,0 0 0,0 0 0,0 0 0,0 0 0,0 0 15,0 0 0,0 3 0,0-1 0,0 1 0,0 2 16,0-2 0,0-1 0,0 1 0,0-1 0,0 3 16,0-2 0,0 0 0,0 2 0,0-3 0,-2 1 0,2-1 15,-3 1 0,1 2 0,-3-2 0,5-1 16,-3 1 0,1-3 0,-3 5 0,2-3 0,1 1 15,-3 0 0,2-3 0,-2 5 0,0-3 0,0 3 0,0 1 16,0-1 0,0-3 0,0 3 0,0 1 16,-2-1 0,2 0 0,-2 0 0,-1 0 0,1 0 15,-1 3 0,-2 0 0,3-3 0,-3 0 0,0 3 0,0-1 16,0-2 0,0 3 0,0-3 0,0 0 0,0 3 16,0-3 0,-2 3 0,2-3 0,0 3 0,-3-3 15,3 3 0,-2-1 0,2 1 0,0-3 0,3 3 16,-3-1 0,0-1 0,0 1 0,2-2 0,1 1 15,-3-1 0,2 0 0,1 0 0,-1 0 0,1 3 16,-1-3 0,1 3 0,0-1 0,-1-2 0,1 1 16,-1-1 0,1 0 0,2 0 0,0 0 0,0-2 15,0 2 0,2 0 0,1-2 0,-1 2 0,1-3 0,2 1 16,0-1 0,-3 1 0,3-3 0,0 3 0,0-1 16,0-2 0,0 3 0,0-3 0,0 2 15,0 1 0,0-1 0,0-2 0,0 3 0,3-1 0,-1-2 16,1 0 0,4 3 0,1-3 0,-1 0 0,1 0 15,-1 0 0,1 0 0,2 0 0,-1 0 0,4 0 16,-1 0 0,1 0 0,-1 0 0,1 0 0,2 0 16,0 0 0,-3 0 0,3 0 0,0 0 0,0 0 15,0 0 0,0 0 0,0 0 0,0 0 0,-1 0 16,1 0 0,0 0 0,0 0 0,0 0 0,-2 0 16,-1 0 0,-2 0 0,0 0 0,0 0 0,0 0 15,-3 0 0,1 0 0,-1 0 0,-2 0 0,-2 0 16,2 0 0,-3 0 0,1 0 0,-1-3 0,1 1 15,-1-1 0,-2 1 0,0-1 0,0 3 0,0-2 16,0-1 0,0 1 0,0-1 0,0 0 0,0 1 16,0-1 0,0 1 0,0-1 0,0 1 0,0-1 0,0 0 15,0 1 0,0-1 0,0-2 0,0 3 0,0-4 16,0 1 0,0-2 0,0 1 0,0-1 16,0 2 0,0 0 0,0-1 0,0-1 0,0 2 0,-5-1 15,5 1 0,0-2 0,-5-1 0,5 3 0,-2-3 16,2 0 0,0 1 0,-3 2 0,3-3 0,-2 0 15,2 0 0,-3 1 0,3-1 0,0 0 0,-2 1 16,2-1 0,-3 0 0,3 1 0,0-1 0,0 0 16,0 0 0,0 1 0,0-1 0,0 0 0,0 1 15,0-1 0,0 0 0,0 6 0,0-3 0,0-1 16,0 4 0,0-1 0,0 1 0,0-1 0,0 1 16,-2 2 0,2-3 0,0 0 0,0 3 0,0 0 0,0 0 15,0 0 0,0 0 0,0 0 0,-3-2 16,3 2 0,0 0 0,-2 0 0,-3 0 0,5 2 15,-5 1 0,2 2 0,-2 0 0,0 0 0,3 1 0,-3-1 16,0 2 0,2 1 0,1-3 0,-3 3 0,0 0 16,0-1 0,0 1 0,0 0 0,0-1 0,0 1 15,-2-3 0,2 3 0,-3 0 0,1-1 0,-1 1 16,1 0 0,-1-1 0,1 1 0,-1 0 0,-2 0 16,3 2 0,-3-3 0,0 4 0,0-4 0,0 1 15,0 0 0,0 0 0,-2-1 0,2 1 0,0 0 16,0-1 0,-2-2 0,4 3 0,-2-3 0,0 0 15,3 1 0,-1-1 0,1 0 0,-1 0 0,1 0 0,2-2 16,0-1 0,0-2 0,0 3 0,0-1 0,2 1 16,1 0 0,-1-3 0,3 0 0,-2 0 15,0 2 0,2-2 0,0 0 0,-3 0 0,3 0 0,0 0 16,0 0 0,0 0 0,0 3 0,0-3 0,0 0 16,0 0 0,0 0 0,0 0 0,3 2 0,1-2 15,4 3 0,-1-3 0,1 2 0,2-2 0,0 3 16,0-1 0,0-2 0,2 3 0,3-3 0,-2 0 15,-1 0 0,0 3 0,1-3 0,-1 0 0,1 2 0,-3-2 16,2 3 0,-2-3 0,0 0 0,0 2 16,0 1 0,0-3 0,0 2 0,0-2 0,0 3 15,-3-3 0,1 3 0,-1-3 0,1 0 0,-1 2 0,-2-2 16,3 0 0,-3 3 0,0-3 0,2 0 16,-2 0 0,2 0 0,-2 2 0,3-2 0,-1 0 15,1 0 0,-3 0 0,2 0 0,1 0 0,-3 0 0,0 0 16,0 0 0,0 0 0,0 0 0,-3 0 0,1 0 15,2 0 0,-3 0 0,1 0 0,-1 0 0,1 0 16,-1 0 0,0 0 0,-2-2 0,3-1 0,-3 1 16,0-1 0,0 0 0,0 1 0,0-3 0,0 0 15,0-1 0,0-1 0,0-1 0,0 0 0,0 1 16,-3-1 0,1 0 0,0 1 0,-1-1 0,1 0 16,-1 0 0,1 1 0,-3-1 0,2 0 0,1-2 15,-3 2 0,2-2 0,1 2 0,-1 1 0,1-1 16,2 0 0,-3 1 0,3-1 0,-2 0 0,-1 3 0,3 0 15,-2 0 0,-1 2 0,1 1 0,2-1 16,-3 1 0,1-1 0,2 0 0,0 1 0,0 2 16,0 0 0,0 0 0,0 0 0,0 0 0,0 0 0,0 0 15,0 0 0,0 0 0,0 0 0,0 0 0,0 0 16,0 0 0,0 0 0,0 0 0,0 0 0,0 0 16,0 0 0,0 0 0,0 2 0,0 4 0,0-1 15,0 0 0,0 0 0,0 0 0,0 0 0,-3 0 16,1 1 0,2-1 0,-3 0 0,3 0 0,-2-3 15,-1 4 0,1-1 0,-1 0 0,1 0 0,-3-2 16,0 2 0,0-3 0,0 3 0,0 1 0,0-1 16,-2-3 0,-1 3 0,1-2 0,-1 2 0,1-2 0,-1 2 15,-2-3 0,0-2 0,-2 3 0,2-1 16,-3 1 0,1 0 0,2-1 0,-2-2 0,2 3 16,0-1 0,0 1 0,2-1 0,1 1 0,-1 0 0,1-1 15,2-2 0,0 3 0,0-3 0,2 2 0,3-2 16,-2 3 0,2-3 0,0 0 0,-3 0 15,3 0 0,0 0 0,0 0 0,0 0 0,0 0 0,0 0 16,0 0 0,0 0 0,0 0 0,0 0 0,0 0 16,0 0 0,3 0 0,-1 0 0,6 0 0,-3 0 15,2 0 0,1 0 0,-1 0 0,-2 0 0,3 0 16,-1 0 0,1 0 0,2 0 0,-3 0 0,3 0 16,0 0 0,0 0 0,0 0 0,0 0 0,0 0 15,0 0 0,0 0 0,0 0 0,0 0 0,0 0 16,0 2 0,-1-2 0,1 3 0,0-3 0,0 3 15,-2-3 0,-1 0 0,1 2 0,-3 1 0,0-3 0,-3 2 16,1-2 0,-1 0 0,1 0 0,-1 0 0,1 0 16,-1 0 0,1 0 0,-3 0 0,2 0 0,-2 0 15,0 0 0,0 0 0,0 0 0,0 0 0,0 0 16,0 0 0,0 0 0,0 0 0,0 0 0,0 0 16,0 0 0,0 0 0,0 0 0,0 0 0,0 0 15,0 0 0,0 0 0,0 0 0,0 0 0,0 0 16,-2-2 0,2-1 0,0 1 0,-3-1 0,3 0 15,-2 1 0,2-1 0,0 1 0,-3-1 0,3 1 0,0-1 16,-5-2 0,3 2 0,2-2 0,0 3 16,0-4 0,-3 4 0,1-3 0,2 0 0,0 2 15,-3-2 0,3 2 0,0-2 0,0 3 0,0-1 16,0 1 0,0-1 0,0 0 0,0 1 0,-2 2 16,2 0 0,0 0 0,0 0 0,0 0 0,0 0 15,0 2 0,0 1 0,0 0 0,2-3 0,1 0 16</inkml:trace>
  <inkml:trace contextRef="#ctx0" brushRef="#br0">2043 8783 0,'-5'-7'0,"3"-1"16,2 5 0,0 1 0,0-3 0,0 2 15,0 0 0,0 1 0,0-1 0,0 3 0,0 0 16,0 0 0,0 0 0,0 0 0,0 0 0,2 0 0,1 0 16,-1 0 0,1 0 0,2 0 0,-3 0 0,3 0 15,0 0 0,0 0 0,-2 0 0,2 0 0,0 0 16,0 0 0,0 0 0,0 0 0,-1 3 0,1-1 15,0 1 0,0 0 0,0 2 0,3-3 0,-3-2 16,2 5 0,1-2 0,-3 0 0,2-1 0,1 1 16,-1-1 0,1 1 0,2-1 0,0 1 0,-1-3 15,6 2 0,-2-2 0,2 0 0,0 0 0,2 0 16,1 0 0,4 0 0,0 0 0,1 0 0,2 0 0,0 0 16,4 0 0,-1 0 0,-1 0 0,1 0 0,-1-2 15,0-1 0,1 3 0,-1-2 0,3-1 16,-3 1 0,1-1 0,2 1 0,-3 2 0,3-3 0,0 3 15,-1 0 0,-1 0 0,2 0 0,0 0 0,-1 0 16,1 0 0,0 0 0,0 0 0,0 0 16,0 0 0,2 0 0,0 0 0,1 0 0,2 0 0,0 0 15,-3 0 0,3 0 0,-3 0 0,0-3 0,1 3 16,-1-2 0,-2 2 0,0-3 0,0 3 0,0-2 16,-3 2 0,0-3 0,1 1 0,-3 2 0,-1-3 15,1 0 0,0 1 0,-2-1 0,-1 1 0,-2-1 16,-3 1 0,1-1 0,-1 0 0,1 3 0,-3 0 15,0-2 0,-6 2 0,1 0 0,0-3 0,0 3 16,-2 0 0,-1 0 0,1 0 0,-6 0 0,3-2 16,-2-1 0,-1 3 0,1-2 0,-1 2 0,1 0 0,-1 0 15,-2 0 0,3 0 0,-3 0 0,0 0 0,0 0 16,0-3 0,0 3 0,-3 0 0,-2-3 0,0 3 16,0 0 0,0 0 0,-2-2 0,-3 2 0,-3 0 15,1 0 0,-3 0 0,0 0 0,-5 0 0,0 0 16,0 0 0,-2 0 0,-5 0 0,-1 0 0,-2 5 15,0 0 0,-4 0 0,-1 0 0,0 3 0,-2 0 16,-3 2 0,0 3 0,-2-3 0,-1 0 0,-1 3 16,-1 0 0,0-3 0,-2 3 0,-1 0 0,-1 0 0,-1 2 15,3 1 0,-3-1 0,0 1 0,0 1 16,0 1 0,1 0 0,-1 0 0,0-2 0,0-1 16,1 3 0,1 0 0,1-2 0,0-1 0,2 0 0,0 1 15,0-3 0,3 2 0,2-2 0,3 0 0,2-1 16,0-1 0,5-1 0,0 0 0,1 1 0,-1-4 15,2 1 0,3 0 0,3-1 0,0-2 0,2 1 16,5-4 0,0 1 0,2-1 0,3 1 0,3-3 16,0 0 0,-1 0 0,3 0 0,0 0 0,3 0 15,-1 0 0,3 0 0,0 0 0,-2 0 0,2 0 16,0 2 0,0-2 0,0 3 0,0-3 0,0 3 0,0-3 16,0 0 0,0 2 0,5 1 0,2-3 15,1 0 0,2 0 0,2 0 0,3 0 0,2 0 16,3 0 0,3 0 0,2 0 0,2 0 0,3 0 0,0 0 15,2-3 0,0 1 0,6-1 0,-1 0 0,3 1 16,2-1 0,3 1 0,2-1 0,3-5 0,2 3 16,3 0 0,0-3 0,2 1 0,-2-1 0,2 0 15,-2 1 0,-1-1 0,1 0 0,0 1 0,-3-1 16,-4 0 0,-1 0 0,0 1 0,0 2 0,1-3 16,-4 0 0,-1 3 0,-3 3 0,-1-1 0,1 0 15,-2-2 0,-1 3 0,0-1 0,-4 1 0,1-1 16,-1 3 0,-1 0 0,0 0 0,-2 0 0,0 0 0,-2 0 15,-4 0 0,1 0 0,0 0 0,-2 0 16,-1 5 0,-5-2 0,1-1 0,-1 1 0,1-3 16,-1 0 0,1 0 0,-3 0 0,-1 2 0,-1 4 0,-1-6 15,-2 0 0,0 2 0,0 1 0,0-1 0,-2 1 16,-1-1 0,1 1 0,-1 0 0,-2-3 0,0 0 16,-3 0 0,3 0 0,-2 2 0,2-2 0,-3 3 15,1-3 0,-1 0 0,1 0 0,2 0 0,-3 0 16,1 0 0,-1 0 0,1 0 0,2 2 0,-3-2 15,1 0 0,-1 0 0,1 3 0,-1-1 0,1-2 16,-1 0 0,1 0 0,-1 0 0,1 0 0,-1 0 16,-2 0 0,3 3 0,-3-3 0,0 0 0,0 0 15,2 0 0,-2 0 0,0 0 0,0 2 0,0-2 16,0 0 0,0 3 0,0-3 0,0 0 0,0 3 16,0-3 0,0 2 0,0-2 0,0 0 0,0 3 0,0-3 15,0 0 0,0 2 0,0 1 0,0-3 0,0 5 16,0-2 0,-2 2 0,-3 0 0,-3 0 15,-2 3 0,-2-1 0,-3 1 0,-3-3 0,-1-5 0,-1 0 16</inkml:trace>
  <inkml:trace contextRef="#ctx0" brushRef="#br0">911 6863 0,'10'0'0,"0"-2"0,2-3 0,1-3 16,-1 3 0,-2-3 0,3 0 0,-1 1 16,0-1 0,3 0 0,0 1 0,0-1 0,0-2 0,3-1 15,1 1 0,1 0 0,0-6 0,0 4 0,3 1 16,-3 1 0,-3-3 0,0 3 0,3-3 0,-2 3 15,-1 0 0,1-1 0,-4 1 0,1 2 0,-2 1 16,-3-1 0,0 3 0,0 2 0,-3-2 0,1 3 16,-1-1 0,-2 0 0,0 1 0,-2-1 0,-1 1 0,1-1 15,-1 3 0,0 0 0,1 0 0,-1 0 16,-2 0 0,0 0 0,3 0 0,-3 0 0,0 0 16,0 0 0,0 0 0,2 0 0,-2 0 0,0 0 15,0 0 0,0 0 0,0 0 0,0 0 0,0 0 16,0 0 0,0 0 0</inkml:trace>
  <inkml:trace contextRef="#ctx0" brushRef="#br0">1389 6630 0,'2'13'0,"1"-6"0,-1 4 16,-2-1 0,0 3 0,0 0 0,0-1 0,0 6 16,0 3 0,0 2 0,0 3 0,0 2 0,0 0 15,0 3 0,0 2 0,0 1 0,0 2 0,0-6 16,-2 1 0,-1 0 0,1 0 0,-1-3 0,3-2 16,-2-1 0,2-2 0,0 1 0,0-4 0,0-2 15,0-3 0,0 1 0,0-1 0,0-2 0,0-5 0,0-1 16,0 1 0,2-5 0,1-3 0,-1 0 0,1 0 15,-1 0 0,1-8 0,2-2 0,0-3 16,0-2 0</inkml:trace>
  <inkml:trace contextRef="#ctx0" brushRef="#br0">1608 6281 0,'0'-8'0,"0"3"0,0 2 0,0 1 0,0 2 15,0 0 0,0 0 0,0 2 0,0 3 0,0 6 16,0 2 0,0-1 0,0 4 0,0 4 0,0 1 0,0 2 16,0 0 0,0 3 0,-3-1 0,1 1 0,-3 2 15,2 1 0,-2-1 0,0 3 0,0 4 0,0 1 16,0 0 0,0 3 0,0-1 0,0 1 0,0-3 15,1 0 0,-1-3 0,0-2 0,0 0 0,0-3 16,0-2 0,2-3 0,1 0 0,2-3 0,-3-4 16,3-1 0,0 1 0,0-4 0,0 1 0,0-5 15,0 0 0,0-1 0,0 1 0,0-3 0,0 0 16,0-2 0,0-3 0,0 0 0,0 0 0,0 0 0,0 0 16,0 0 0,0 0 0,0-3 0,0-4 15,0-1 0,0-2 0,0-1 0,0-4 0,-2 2 16,2-2 0,0-1 0,0 1 0,0-3 0,0 0 0,0 0 15,0 3 0,0-1 0,0 1 0,0-1 0,0 4 16,0-1 0,2 2 0,1 1 0,-1 0 0,1-3 16,-1 3 0,1 0 0,-1 2 0,-2 0 0,3 0 15,-1 1 0,1 2 0,-1 2 0,-2-2 0,3 2 16,-1 1 0,1-1 0,-1 1 0,0-1 0,1 3 16,-1 0 0,1 0 0,-1 0 0,1 0 0,2 0 15,0 0 0,0 0 0,-3 0 0,6 3 0,-3 2 16,0 0 0,-3 0 0,3 3 0,0-1 0,0 1 15,0 5 0,-2-3 0,-1 3 0,1-3 0,-1 3 16,1 0 0,-1 0 0,1 0 0,-1 0 0,1-1 16,-1 1 0,1 0 0,-1 0 0,1 0 0,-1 0 0,-2-1 15,2 1 0,1-3 0,-1 3 0,-2-2 0,3-4 16,-1 1 0,1 0 0,-3-1 0,2 1 16,-2 0 0,3-3 0,-3 0 0,2 0 0,-2 0 0,0 0 15,0 1 0,3-1 0,-3-3 0,0 3 0,0-2 16,0 0 0,0-3 0,0 2 0,0 1 0,0-1 15,0-2 0,0 3 0,0-1 0,0-2 0,0 3 16,0-3 0,0 0 0,0 0 0,0 0 0,0 0 16,0 0 0,0 0 0,0 0 0,0 0 15,0 0 0,0 0 0,0-3 0,0-2 0,0-2 0,0-1 16,0-2 0,0-6 0</inkml:trace>
  <inkml:trace contextRef="#ctx0" brushRef="#br0">1817 6912 0,'7'0'0,"-2"0"0,-2 0 0,-1-2 16,3-1 0,-2-2 0,2 0 0,-3 2 0,3-2 15,0 0 0,0 2 0,-2-2 0,2 3 0,0-1 16,-3 0 0,0 1 0,3-1 0,-2-2 0,-1 0 16,1 0 0,-1 0 0,1 0 0,-1 0 0,1-3 15,-1 3 0,1-3 0,-1 3 0,1-3 0,-1 0 16,1 1 0,-3-1 0,0-2 0,0 0 0,0-1 16,0-2 0,0 3 0,0 0 0,0-3 0,0 3 15,0 0 0,-5-1 0,2 4 0,-2-1 0,0 0 0,0 3 16,0 0 0,0 0 0,0 2 0,3 1 0,0-1 15,-1 1 0,-2-1 0,3 0 0,-1 3 16,3 0 0,-2 0 0,-1 0 0,1 0 0,-1 0 0,3 6 16,-2-1 0,-1 2 0,3 4 0,-2 1 0,-1 1 15,1 3 0,-1-1 0,1 6 0,2-1 0,-3-2 16,1 0 0,2 3 0,-3-1 0,3 1 0,0-3 16,-2 0 0,2-3 0,0 0 0,0 3 0,0-2 15,0-1 0,0 1 0,0-1 0,0-2 0,0 0 16,0-1 0,0-1 0,0-4 0,0 1 0,0 0 15,2 0 0,1-1 0,-1-2 0,6 1 0,-3-1 16,0-5 0,0 0 0,2 2 0,1-2 0,-1 0 0,0 0 16,1 0 0,-1 0 0,3 0 0,0 0 0,0-2 15,0-3 0,0-3 0,-2 3 0,2-3 16,0 0 0,-3 1 0,0-1 0,1-2 0,-1-1 0,1 1 16,-3 0 0,0 0 0,0-1 0,0-2 0,-3 1 15,3-1 0,-2 0 0,-1 0 0,1 3 0,-1-3 16,1 0 0,-1 0 0,-2 3 0,0 0 0,0 0 15,0-1 0,0 1 0,0 0 0,0-1 0,0 1 16,0 0 0,0 0 0,0 2 0,0 0 0,0 1 16,0-1 0,0 0 0,0 0 0,0 3 0,0 3 15,0-1 0,0 1 0,3-1 0,-3 1 0,0-1 16,2 3 0,-2 0 0,3 0 0,-3 0 0,2 0 16,1 0 0,-1 0 0,1 0 0,-1 5 0,1 0 15,-1 3 0,3 0 0,-2 4 0,2 1 0,-1 0 16,1 3 0,-2-1 0,2 0 0,0 1 0,0 2 0,2-3 15,-2 3 0,0-3 0,0 3 0,3 0 0,-3-2 16,0-1 0,0 1 0,0-1 0,0-2 0,0 0 16,0-1 0,-3 1 0,3-5 0,-2 0 0,-1-1 15,1 1 0,-1 0 0,1 0 0,-1-1 0,0-2 16,1 0 0,-1 1 0,-2-1 0,3-3 0,-3 1 16,0-3 0,0 0 0,0 0 0,2 0 0,-2 0 15,0 0 0,0 0 0,0 0 0,0 0 0,0 0 0,0 0 16,0 0 0,0 0 0,3-3 0,-3 1 15,2-1 0,-2-2 0,3-3 0,-1 1 0,1-4 0,-1 1 16,3-3 0,3-2 0</inkml:trace>
  <inkml:trace contextRef="#ctx0" brushRef="#br0">2372 6738 0,'0'-6'15,"0"1"0,0 0 0,0 3 0,0-1 0,0 0 16,0 3 0,0 0 0,-3 0 0,1 0 0,-1 3 16,1 2 0,-3 3 0,0 2 0,0 3 0,0 0 15,-3 2 0,1 1 0,-1 4 0,1 1 0,0-1 16,-3 1 0,0-1 0,0 3 0,-3 0 0,1 3 16,-1 0 0,1 2 0,-1-2 0,1 2 0,-3-5 0,0 5 15,0-2 0,0 2 0,0 0 0,0 1 0,-2-1 16,0 3 0,-1-1 0,-2 1 0,3 0 0,-1 0 15,1 0 0,0-1 0,2-1 0,0-1 0,0-2 16,0-3 0,2 0 0,1 0 0,2-3 0,3 1 16,-1-6 0,1 1 0,2-1 0,0 1 0,0-4 15,0-1 0,2-4 0,1-1 0,-1-4 0</inkml:trace>
  <inkml:trace contextRef="#ctx0" brushRef="#br0">2066 8896 0,'-8'5'0,"1"0"16,2-5 0,0 3 0,0-3 0,0 0 0,0 0 15,0 3 0,0-1 0,0 1 0,0-3 0,2 2 16,1 1 0,-1-3 0,1 0 0,-1 0 0,1 0 15,2 2 0,-3-2 0,1 3 0,2-3 0,-2 0 16,2 0 0,0 0 0,0 3 0,0-3 0,0 0 16,0 0 0,0 0 0,0 2 0,0 1 0,0-3 15,0 2 0,0 1 0,0-1 0,0 1 0,2-3 16,0 0 0,3 2 0,3 4 0,-3-6 0,2 5 16,1-5 0,-1 5 0,1-3 0,2 4 0,0-1 15,0-3 0,0 1 0,0 2 0,0-2 0,2-1 16,0 3 0,3-2 0,0-3 0,0 2 0,0 1 0,0-3 15,0 0 0,2 3 0,1-1 0,2-2 0,2 0 16,1 0 0,-1 0 0,3 0 0,0 0 0,0 0 16,-1 0 0,1 0 0,0-2 0,0-4 0,0 4 15,-3-1 0,1-2 0,-1 0 0,1 0 0,2 0 16,-1 0 0,1-1 0,0 1 0,0 0 0,2 0 16,1-3 0,-1 3 0,3 0 0,-3-3 0,1 1 15,-3-1 0,0 0 0,-1 1 0,1-1 0,0 0 16,0 0 0,0 1 0,0 2 0,0 0 0,0-1 0,0 1 15,2 0 0,-2 0 0,0 2 0,0 1 16,0-1 0,-3 1 0,0-1 0,-2 1 0,0-1 16,-2 0 0,-1 3 0,0 0 0,1 0 0,-3 0 0,0 0 15,0 0 0,0 0 0,-1 0 0,-1 0 0,2 3 16,-3 0 0,-2-1 0,0 1 0,3 2 0,-3-3 16,0 1 0,0 0 0,-1 2 0,-1-3 0,-1 3 15,1-2 0,-3 0 0,0-1 0,-3 1 0,1-1 16,2 1 0,-3-1 0,1-2 0,-1 3 0,-2-3 15,0 2 0,0-2 0,0 0 0,0 0 0,0 0 16,0 0 0,0 0 0,0 0 0,-2 0 0,-1 0 16,1 3 0,-3-3 0,2 3 0,1-1 0,-1 1 0,1-1 15,-1-2 0,1 3 0,2-1 0,-3 1 16,1-3 0,-1 3 0,3-3 0,-2 0 0,-1 2 16,3 1 0,-2-1 0,2 3 0,-3-2 0,3 0 0,0-1 15,-5 3 0,3-2 0,-1-1 0,1 1 0</inkml:trace>
  <inkml:trace contextRef="#ctx0" brushRef="#br0">2730 9086 0,'10'0'0,"0"0"16,0 0 0,0 0 0,2 0 0,1-2 16,-1-4 0,1 1 0,2 3 0,-5-1 0,2 1 0,1-1 15,-4 0 0,1 1 0,0-1 0,0 1 0,0 2 16,-2-3 0,-1 3 0,3 0 0,-2 0 0,-1 0 16,1 0 0,-1 0 0,3 0 0,-3 0 0,1 0 15,-1 0 0,1 0 0,2 0 0,0 0 0,0 0 16,0 0 0,0 0 0,2 0 0,1 0 0,1 0 0,1 0 15,0 0 0,3 0 0,2 0 0,0 0 16,2 0 0,0 0 0,-2-2 0,3 2 0,-1 0 16,-2 0 0,0 0 0,-3 0 0,3 0 0,-2 0 0,-1 0 15,0 0 0,1 0 0,-1 0 0,1 0 0,-1 0 16,1 0 0,-3 0 0,2 0 0,-2 0 0,0 0 16,0 0 0,0 0 0,0-3 0,0 0 0,-1-2 15,1 3 0,0-1 0,-2 1 0,-1-1 0,1 0 16,-1 1 0,1-1 0,-4 1 0,4-3 0,-3 2 15,0 1 0,2-1 0,-2 0 0,0 1 0,0-3 16,0 2 0,0 1 0,0-1 0,-3 0 0,1 1 16,-1-1 0,3 1 0,-2-1 0,-1 1 0,1-1 0,-1 0 15,1 1 0,-1-1 0,1 1 0,-1 2 16,1 0 0,-1 0 0,-2 0 0,0 0 0,0 0 16,0-3 0,-3 3 0,3 0 0,-2 0 0,-1 0 0,1 0 15,-1 0 0,1 0 0,-1 0 0,1 0 0,-1 0 16,-2 0 0,0 0 0,0 0 0,0 0 0,3 0 15,-3 0 0,0 0 0,0 0 0,0 0 0,0 0 16,0 0 0,0 0 0,0 0 0,0 0 0,0 0 16,0 0 0,0 0 0,0 0 0,0 0 0,0 0 15,0 0 0,0 0 0,0 0 0,0 0 0,0 0 16,0 0 0,2 0 0,-2 0 0,0 0 0,0 0 16,3 0 0,-3 0 0,0 0 0,0 0 0,0 0 15,0 0 0,0 0 0,0 0 0,0 0 0,0 0 16,0 0 0,0 0 0,0 0 0,0 0 0,0 0 0,0 0 15,0 0 0,0 0 0,0 0 0,0 0 0,0 0 16,0 0 0,0 0 0,0 0 0,0 0 0,0 0 16,0 0 0,0 0 0,0 0 0,0-2 0,0 2 15,0 0 0,0 0 0,0 0 0,0 0 0,0 0 16,0 0 0,0 0 0,0 0 0,0 0 0,0 0 16,0 0 0,0 0 0,0 0 0,0 0 0,0-3 15,0 3 0,0-3 0,0 1 0,-3-1 0,3 1 16,-2-1 0,-1 1 0,1-1 0,-1 1 0,-2-1 0,3-5 15,-3 1 0,0-1 0,0-5 0</inkml:trace>
  <inkml:trace contextRef="#ctx0" brushRef="#br0">4686 8876 0,'8'0'0,"2"0"0,-3 0 0,1 0 16,2 0 0,-3 0 0,1-3 0,-1 0 0,0 1 15,1-1 0,-1 3 0,1-2 0,-1-1 0,-2 3 16,0-2 0,0-1 0,0 3 0,3-2 0,-3 2 15,2-3 0,-2 3 0,3 0 0,-1-3 0,1 3 16,-1-2 0,0 2 0,1 0 0,-1 0 0,1-3 0,-1 3 16,3-2 0,0 2 0,0-3 0,0 1 0,5 2 15,-2-3 0,-1 0 0,3 3 0,0-2 16,0-1 0,0 1 0,0 2 0,0-3 0,2 1 0,0 2 16,1-3 0,-1 3 0,1 0 0,-1-3 0,0 1 15,3 2 0,0-3 0,0 3 0,3-2 0,-3 2 16,2-3 0,0 1 0,1 2 0,-1-3 0,3 3 15,0 0 0,0 0 0,0 0 0,0-3 0,-1 3 16,1 0 0,-2 0 0,-1 0 0,1 0 0,-1-2 16,0-1 0,1 3 0,-3 0 0,0 0 0,-1-2 15,1-1 0,0 3 0,0 0 0,0-2 0,2 2 16,-2 0 0,0-3 0,0 3 0,0-2 0,-2-1 16,1 3 0,-1-3 0,-1 1 0,1-1 0,-1 1 15,1 2 0,-1 0 0,0-3 0,-2 3 0,0-2 16,-2 2 0,-1 0 0,1 0 0,-3-3 0,0 3 0,-1-3 15,1 3 0,0-2 0,0-1 0,0 3 0,0-2 16,-2 2 0,2 0 0,0 0 0,0 0 0,-3 0 16,1 0 0,1 0 0,-1 0 0,-1 0 0,1 0 15,-1 0 0,-2-3 0,0 3 0,0 0 0,-2-2 16,2 2 0,0 0 0,0-3 0,-3 3 0,1-3 16,-1 3 0,1 0 0,-1 0 0,1 0 0,-1 0 15,-2 0 0,0 0 0,3 0 0,-3 0 0,0 0 16,0 0 0,0 0 0,0 0 0,0 0 0,0 0 0,0 0 15,0 0 0,0 0 0,0 0 0,0 0 16,0 0 0,0 0 0,0 0 0,0 0 0,0 0 16,0 0 0,0 0 0,0 0 0,0 3 0,0 0 0,-3 2 15,3-3 0,-2-2 0,2 0 0,0 0 0,0 0 16</inkml:trace>
  <inkml:trace contextRef="#ctx0" brushRef="#br0">7250 8865 0,'5'0'0,"-3"0"0,1 0 0,-1 0 0,1 0 15,-1-2 0,1-1 0,-1 1 0,1 2 16,-3-3 0,2 3 0,-2 0 0,3 0 0,-3-2 0,2 2 15,-2-3 0,0 0 0,0 3 0,0-2 0,3-1 16,-3 3 0,0 0 0,0 0 0,2 0 0,-2-2 16,2 2 0,-2 0 0,3 0 0,-1 0 0,-2-3 15,3 1 0,-1 2 0,1-3 0,-1 3 0,1-3 16,-1 1 0,1-1 0,-1 3 0,1-2 0,-1-1 16,1 3 0,2-2 0,-3-1 0,3 0 0,0 3 15,0 0 0,0-2 0,0 2 0,3 0 0,-3 0 16,2-3 0,-2 3 0,3 0 0,-3 0 0,2-2 0,0 2 15,1 0 0,-1 0 0,1 0 0,2 0 16,0 0 0,0 0 0,0 0 0,0 0 0,0 0 16,0 0 0,4 0 0,-1 0 0,-1 0 0,3 0 0,-2 0 15,-1 0 0,3 0 0,-2 0 0,1 0 0,1 0 16,0 0 0,0 0 0,0 0 0,0 0 0,0 0 16,3 0 0,-1 0 0,0 0 0,1 0 0,-1 0 15,1 0 0,-1 0 0,0 0 0,1 0 0,2 0 16,-3 0 0,1 0 0,-1 0 0,0 0 0,3 0 15,-2 0 0,2 0 0,0 0 0,0 0 0,-1 0 16,4 0 0,-1 0 0,-2 0 0,3 0 0,-4 0 16,4 2 0,-1-2 0,-2 0 0,3 0 0,-1 0 15,0 0 0,-2 0 0,3 0 0,-1 0 0,0 0 16,1 0 0,-1 0 0,1 0 0,-1 0 0,0 0 16,1 0 0,2 0 0,0 0 0,0 0 0,-1 0 0,1 0 15,0 0 0,0 0 0,0 0 0,0 0 0,0 0 16,0 0 0,-3 0 0,3 0 0,0 0 15,-3 0 0,3 0 0,-3 0 0,3 0 0,-2 0 0,-1 0 16,1 0 0,-1 0 0,0 0 0,1 0 0,-3 0 16,0 0 0,-3 0 0,3 0 0,-3 0 0,1 0 15,-1 0 0,1 0 0,-1 0 0,0 0 0,-2 0 16,0-2 0,0 2 0,0-3 0,-2 3 0,-1-2 16,-2 2 0,0 0 0,0-3 0,0 3 0,0 0 15,-3 0 0,1 0 0,-1-3 0,-4 3 0,2-2 16,0 2 0,-3-3 0,1 3 0,-1-2 0,1 2 15,-1 0 0,1 0 0,-1 0 0,-2 0 0,3 0 0,-3 0 16,0-3 0,0 3 0,0 0 0,0 0 0,0 0 16,0 0 0,0 0 0,0 0 0,0 0 0,0 0 15,0 0 0,0 0 0,0-2 0,0 2 0,0 0 16,0-3 0,0 3 0,0 0 0,0 0 0,0 0 16,0 0 0,0-2 0,-3 2 0,3 0 0,-2 0 15,-1 0 0,1 0 0,-1-3 0,1 3 0,2-3 16,-3 3 0,1 0 0,2 0 0,-3-2 0,3 2 15,-2-3 0,2 3 0,-3 0 0,1 0 0,2 0 16,-3 0 0,1 0 0,-1 0 0,3 0 0,-2 0 16,-1 0 0,3 0 0,-2 0 0,-1 0 0,1 0 15,2-2 0,-3 2 0,1 0 0,-1 0 0,1 0 0,-1 0 16,1 0 0,-1 0 0,1 0 0,-1 0 16,-2 0 0,3 0 0,-1 0 0,-2 0 0,3 2 15,-3-2 0,0 0 0,3 0 0,-3 3 0,0-3 0,0 2 16,0-2 0,0 3 0,0 0 0,0-1 0,0-2 15,0 3 0,0-1 0,-3 1 0,1-1 0,2 1 16,-3-3 0,1 2 0,-1 1 0,1-3 0,0 3 16,-1-1 0,1-2 0,-1 0 0,1 0 0,-3 3 15,2-3 0,1 0 0,-1 0 0,-2 2 0,3-2 16,-3 0 0,2 0 0,-1 0 0,1 3 0,-2-1 16,0-2 0,3 0 0,-3 0 0,0 0 0,-3 0 15,3 0 0,-2 0 0,2 3 0,-2-3 0,-1 0 0,1 0 16,-1 0 0,1 3 0,-1-1 0,-2 1 0,0-1 15,1-2 0,-1 3 0,0-3 0,0 0 16,-3 2 0,1-2 0,-1 3 0,1 0 0,0-3 0,-1 0 16,1 0 0,-3 2 0,0 1 0,3-1 0,-3-2 15,0 3 0,0-1 0,2 1 0,-2 0 0,1-3 16,-1 5 0,2-3 0,-2-2 0,0 3 0,3-3 16,0 0 0,-3 2 0,2-2 0,-2 3 0,0 2 15,3-5 0,-3 0 0,3 3 0,-3 2 0,0-5 16,2 2 0,1 1 0,0 2 0,-3-2 0,2-3 15,1 0 0,-3 0 0,5 2 0,-2 1 0,-1-3 16,-2 2 0,5-2 0,0 0 0,0 0 0,0 0 16,1 0 0,-1 3 0,0-3 0,0 0 0,0 0 15,0 2 0,2-2 0,-1 0 0,1 3 0,-2 0 16,3-3 0,-1 0 0,1 0 0,-1 0 0,1 0 0,-1 2 16,1-2 0,2 3 0,0-3 0,0 0 0,3 0 15,-1 2 0,1-2 0,-1 3 0,1-1 0,-1-2 16,1 0 0,2 0 0,0 0 0,0 0 0,0 3 15,0-3 0,0 0 0,0 0 0,3 0 0,-1 0 16,1 0 0,2 0 0,-3 0 0,1 0 0,2 0 16,-3 3 0,1-1 0,2 1 0,-3-1 0,1-2 15,-1 3 0,1-1 0,-1 1 0,3 2 0,-2-2 16,-1-3 0,1 5 0,-1-3 0,1 1 0</inkml:trace>
  <inkml:trace contextRef="#ctx0" brushRef="#br0">4472 8847 0,'8'0'0,"2"0"0,-3 0 0,1 0 15,-1 0 0,1 0 0,-1 0 0,0 0 0,1 0 16,-1 0 0,3 0 0,-2 0 0,-1 0 0,1 0 16,-1 0 0,1 0 0,-1 0 0,1 0 0,-1 0 15,3 0 0,-2 0 0,1 0 0,1 0 0,-2 0 16,2 0 0,0 0 0,0 3 0,2-3 0,1 3 16,2-1 0,-3 1 0,3-1 0,0 1 0,0-1 15,0 1 0,0 2 0,2-2 0,1 2 0,-1-3 16,3 3 0,0-2 0,2 0 0,-2 2 0,2-3 15,1 1 0,-1-1 0,1 1 0,-1-3 0,0 5 16,1-2 0,-1-1 0,1 1 0,-1-3 0,0 0 16,3 2 0,0 1 0,-2 0 0,2-1 0,-1-2 0,1 3 15,0-3 0,0 2 0,0-2 0,0 3 0,0-3 16,0 0 0,-3 2 0,0-2 0,1 3 0,-1-3 16,1 2 0,-3-2 0,-3 3 0,0-3 0,3 0 15,-2 0 0,-1 0 0,1 3 0,-1-3 0,0 2 16,3-2 0,-2 0 0,-1 0 0,1 0 0,-1 0 15,0 3 0,1-1 0,-1-2 0,1 3 0,-3-3 16,0 0 0,-1 0 0,1 2 0,0 1 0,-2-3 16,-1 3 0,1-3 0,-1 0 0,1 0 0,-4 2 0,4-2 15,-1 3 0,-2-3 0,3 0 0,-3 0 16,2 2 0,-2-2 0,0 0 0,0 0 0,0 3 16,0-3 0,0 0 0,0 0 0,0 0 0,-3 0 0,1 0 15,2 0 0,-3 0 0,1 0 0,2 0 0,-3-3 16,3 1 0,-3 2 0,1 0 0,2 0 0,-3 0 15,1 0 0,-1 0 0,1-3 0,-1 3 0,1 0 16,-1 0 0,1 0 0,-1 0 0,1 0 0,-1 0 16,0 0 0,-2 0 0,3 0 0,-3 0 0,0 0 15,0 0 0,0 0 0,0 0 0,-3 0 0,3 0 16,-2 0 0,-1 0 0,1 0 0,2 0 0,-3 0 16,1 0 0,-1 0 0,1 0 0,-1 0 0,1 0 15,-3 0 0,2 0 0,-2 0 0,0 0 0,3 0 16,-3 0 0,0 0 0,2 0 0,-2 0 0,0 0 15,0 0 0,3 0 0,-3 0 0,0 0 0,2 0 0,-2 0 16,0-2 0,0 2 0,0-3 0,0 3 0,3-3 16,-3 3 0,0-2 0,0 2 0,0-3 15,0 1 0,0 2 0,0 0 0,0-3 0,0 3 0,0 0 16,0-2 0,0 2 0,0 0 0,0 0 0,0 0 16,0 0 0,0 0 0,0 0 0,0 0 0,0 0 15,0 0 0,0 0 0,0 0 0,0 0 0,0 0 16,-3 0 0,3 0 0,-2 0 0,-1 0 0,1 0 15,2 0 0,-3 0 0,1 0 0,-1 0 0,3 0 16,-2 2 0,-1-2 0,1 0 0,2 3 0,-3-3 16,1 0 0,-1 0 0,3 0 0,-2 0 0,-1 0 15,1 0 0,-1 0 0,3 0 0,-2 0 0,-1 0 0,1 0 16,2 0 0,0 2 0,0-2 0,-3 0 0,3 0 16,0 3 0,-2-3 0,2 0 0,0 0 0,-3 0 15,3 0 0,-2 0 0,2 0 0,0 0 0,-3 0 16,3 0 0,-2 2 0,2 1 0,-3 0 0,1-1 15,2 1 0,-3-1 0,1 1 0,-1 2 0,-2-2 16,3 2 0,-3-5 0,0 2 0</inkml:trace>
  <inkml:trace contextRef="#ctx0" brushRef="#br0">7118 8896 0,'5'0'0,"-3"0"16,1 0 0,-1 0 0,-2 0 0,3 0 0,-1 0 16,1 0 0,-1 0 0,1 0 0,-1-2 0,1 2 15,-1-3 0,1 3 0,-1-3 0,1 3 0,-1 0 16,3-2 0,0 2 0,0 0 0,0-3 0,2 3 15,-2-2 0,3 2 0,-1-3 0,1 3 0,-1 0 0,1 0 16,-1 0 0,3 0 0,0 0 0,0 0 0,0 0 16,0 0 0,0 0 0,2 0 0,1 0 0,-1 0 15,-2 0 0,5 0 0,-2 0 0,2 0 16,-3 0 0,0 0 0,3 0 0,0 0 0,-2 3 0,2-3 16,-3 2 0,3 1 0,-2-1 0,1 1 0,1 0 15,0-1 0,0 1 0,3-1 0,-1 1 0,0-3 16,3 2 0,3 4 0,-3-6 0,2 2 0,1 1 15,-1-3 0,0 2 0,1-2 0,2 0 0,-3 3 16,3-3 0,0 0 0,0 0 0,-3 0 0,3 0 16,0 0 0,0 0 0,2 0 0,0 0 0,1 0 15,2 0 0,-3 0 0,3 0 0,-3 0 0,3-3 0,0 1 16,0-1 0,0 1 0,0-1 0,0 0 0,-1 1 16,1-3 0,0 2 0,2-2 0,1 0 15,-1 2 0,1 1 0,-1-3 0,0 2 0,1 0 16,-1 1 0,0-1 0,1 1 0,-3-1 0,-1-2 0,1 3 15,0-1 0,0 0 0,0 1 0,-3-1 0,1 3 16,-1-2 0,-2-1 0,0 3 0,0-2 0,-3 2 16,0 0 0,1-3 0,-6 3 0,1 0 0,-1 0 15,1 0 0,-4 0 0,-1 0 0,-3 0 0,0 0 16,0 0 0,0 0 0,0 0 0,-3-3 0,1 3 16,-3-2 0,0 2 0,-3 0 0,1-3 0,-1 3 15,-2 0 0,0 0 0,0 0 0,0 0 0,0 0 0,0 0 16,0-2 0,0 2 0,0 0 0,0 0 0,-5 0 15,0-3 0,0 3 0,-2-2 0,-1 2 16,-4-3 0,-1 3 0,1-3 0,-1 3 0,1 0 16,-3-2 0,0 2 0,-2-3 0,-1 3 0,-2 0 0,0 0 15,0 0 0,-2 0 0,0-2 0,-3 2 0,-3 0 16,1-3 0,2 3 0,-2 0 0,-1-2 0,1 2 16,-3 0 0,0-3 0,0 3 0,-2 0 0,-3 0 15,0 0 0,1 0 0,-1 0 0,0 0 0,0 0 16,0 0 0,0 0 0,1 0 0,-1 0 0,0 0 15,0 0 0,-2 0 0,2 0 0,-3 0 0,4 0 16,-4 3 0,3-1 0,-2 3 0,2 0 0,0-2 0,1 2 16,-1 0 0,0 0 0,0 1 0,0-1 0,0-3 15,1 1 0,-1-3 0,2 5 0,-1-2 16,-1 2 0,2-3 0,1 1 0,2-1 0,-2 1 16,-1-1 0,4 1 0,-1 0 0,0-1 0,0 1 0,3-1 15,-1 1 0,1-3 0,-1 2 0,4 1 0,-1-3 16,2 0 0,1 0 0,2 0 0,0 0 0,3 0 15,2 0 0,0 0 0,0 0 0,0 0 0,2 0 16,3 3 0,1-3 0,1 0 0,1 0 0,-1 2 16,1-2 0,-1 0 0,3 0 0,0 0 0,3 0 15,-1 0 0,1 0 0,2 0 0,0 0 0,0 0 16,0 0 0,0 0 0,0 0 0,0 0 0,0 0 16,0 0 0,0 0 0,0 3 0,2-3 0,1 0 15,2 0 0,2 2 0,1-2 0,-1 3 0,1-3 16,2 0 0,0 0 0,-1 0 0,4 0 0,2 0 0,0 2 15,0-2 0,0 0 0,2 0 0,0 0 0,6 0 16,-1 3 0,1-3 0,-1 3 0,0-3 0,1 0 16,2 2 0,0-2 0,0 0 0,2 0 15,0 0 0,-2 0 0,3 0 0,-1 0 0,3 0 0,0 0 16,0 0 0,-1 0 0,1 0 0,3 0 0,-1 0 16,0 0 0,3-2 0,-2 2 0,-1-3 0,0 0 15,1 1 0,1-3 0,-1 2 0,-1-2 0,3 0 16,0 0 0,0 0 0,2 2 0,-2 0 0,0 1 0,-3-3 15,3 2 0,-3-2 0,1 3 0,-1-4 16,0 4 0,-2-1 0,0-2 0,2 3 0,-2-1 16,0 0 0,0-2 0,0 3 0,-5-1 0,2 1 0,-2-4 15,0 4 0,0-1 0,-3 1 0,1-1 0,-4 1 16,-1-1 0,-1 0 0,1 1 0,-3-1 0,0 1 16,-5-1 0,-1 1 0,1-1 0,0 1 0,0-1 15,-2 0 0,-1 1 0,-2 2 0,0-3 0,-2 3 16,-1 0 0,1 0 0,-1 0 0,1 0 0,-3 0 15,0 0 0,0 0 0,0 0 0,0 0 0,0 0 16,0 0 0,0 0 0,0 0 0,0 0 0,0 0 16,0 0 0,-5 0 0,0 0 0,0 0 0,0 0 15,0 0 0,-3 0 0,1 0 0,-1 0 0,-2 0 16,0 0 0,-2 0 0,0 0 0,-1 0 0,1 0 16,-1 0 0,-2 0 0,0 0 0,-5 0 0,1 0 0,-1 0 15,0 0 0,-3 0 0,1 0 0,-5 3 0,2 2 16,0-2 0,-3 2 0,4 0 0,-1 0 15,0 0 0,0 0 0,2 0 0,1 0 0,0-2 16,-1 2 0,1 0 0,-1 0 0,1 3 0,2-3 0,-2 3 16,2 0 0,-3 4 0,4 1 0,-4-2 15,3 1 0,0 1 0,0-2 0,1-1 0,4-3 16,0 1 0</inkml:trace>
  <inkml:trace contextRef="#ctx0" brushRef="#br0">4753 8765 0,'8'-2'0,"-1"-1"0,1 1 16,-1 2 0,1 0 0,-1 0 0,1 0 0,2 0 0,0 0 15,0 0 0,0 0 0,2 0 0,3 0 16,0 2 0,0 1 0,2-1 0,1 1 0,4 2 16,0-2 0,1-1 0,2 3 0,2 0 0,3-2 0,-3-1 15,3 4 0,0-1 0,0 0 0,-3 0 0,3-2 16,-2-1 0,-1 3 0,0-2 0,1 2 0,-1-2 16,0 2 0,3 0 0,-2-3 0,-1 4 0,-2-1 15,2 0 0,-2-3 0,0 1 0,0 2 0,0-2 16,0-3 0,0 2 0,-3-2 0,0 3 0,1-3 15,-1 2 0,1-2 0,2 0 0,-3 0 0,3 0 16,0 0 0,0 0 0,-1 0 0,-1 0 0,2 0 16,-3 0 0,1 0 0,-1 0 0,-5 0 0,1 0 15,-1 0 0,1 0 0,-3 0 0,-1-2 0,-4 2 16,0 0 0,0 0 0,0 0 0,0 0 0,-2 0 16,-1 0 0,-2 0 0,-2 0 0,-1 0 0,1 0 0,-1 0 15,1 0 0,-1 0 0,-2 0 0,0 0 0,0 2 16,0-2 0,0 3 0,0-3 0,-2 0 15,-3 0 0,0 0 0,-3 0 0,-2 0 0,-2 0 0,-1 0 16,1 0 0,-3 0 0,0 0 0,-5 0 0,0 0 16,0 0 0,-2 0 0,0 0 0,-3 0 0,-3 0 15,1 0 0,0 0 0,-1-3 0,1 1 0,-3-1 16,0 1 0,0-1 0,0 0 0,0 1 0,-2-1 16,0 1 0,-3-1 0,0 3 0,0-2 0,3 2 15,-3 0 0,3 0 0,-1 0 0,1 0 0,2 0 16,0 0 0,0 0 0,0 2 0,3 1 0,0-1 15,-1 3 0,1-2 0,0 2 0,4 0 0,1 0 0,-1-2 16,1 2 0,0-2 0,2 2 0,0-3 0,2 4 16,3-6 0,1 2 0,-1 1 0,0-3 0,2 2 15,1 1 0,4-3 0,1 0 0,-1 0 0,1 0 16,-1 2 0,3-2 0,0 0 0,0 0 0,1 0 16,-1 0 0,2 0 0,1 0 0,-1 0 0,3 0 15,0 0 0,0 0 0,0 0 0,0 0 0,0 0 16,0 0 0,0 0 0,0 0 0,0 0 0,0 0 15,3 0 0,4 0 0,0 0 0,1 0 0,-1 0 16,3 0 0,3 0 0,2 0 0,0 0 0,0 3 16,0-3 0,2 3 0,3-1 0,0 1 0,2-3 15,1 5 0,-3-3 0,2 3 0,0-2 0,1 2 0,-1-2 16,0 2 0,1-3 0,-1 4 0,1-6 16,-1 0 0,0 2 0,1 1 0,-1-3 0,1 2 15,2-2 0,-3 0 0,3 0 0,0 3 0,0-3 0,0 0 16,-3 0 0,0 2 0,3 1 0,0-3 15,-3 3 0,1 2 0,-1-3 0,-2 1 0,-2-1 16,-1 1 0,0-3 0,-2 0 0</inkml:trace>
  <inkml:trace contextRef="#ctx0" brushRef="#br0">8026 8770 0,'35'-5'0,"0"0"0,0 3 16,0-1 0,2 0 0,0 1 0,1 2 0,-4 0 16,1 0 0,0 0 0,-3 0 0,3 0 0,-2 0 15,-1 0 0,0 0 0,3 0 0,-2 0 0,-1 0 0,3 0 16,-3 0 0,0 0 0,1 0 0,-3 0 16,-1 0 0,1 0 0,-2 0 0,-3 0 0,0 0 0,-1 0 15,1 0 0,0 0 0,0 0 0,-3 0 0,1 0 16,-1 0 0,1 0 0,-3 0 0,-3 0 15,0 0 0,1 0 0,-1 0 0,-2 0 0,0 0 0,-5 0 16,0 0 0,0 0 0,0 0 0,-3 0 0,1 0 16,-6 0 0,3 0 0,-2 0 0,-1 0 0,1 0 15,-1-3 0,-2 1 0,0 2 0,0 0 0,0-3 16,0 3 0,0-2 0,-5 2 0,0-3 0,-2 0 16,-1 3 0,-2 0 0,-2-2 0,0-1 0,-1 1 15,-2-1 0,-5 1 0,0-1 0,0 0 0,1 1 16,-4-1 0,1 1 0,-1-1 0,-2 1 0,1-1 15,-1 1 0,-3-1 0,3 0 0,-2 1 0,0-1 0,-1 3 16,1 0 0,0 0 0,-3 0 0,0 0 0,0 0 16,0 0 0,0 0 0,-2 0 0,2 0 0,-2 0 15,2 0 0,0 0 0,-2 0 0,-1 0 0,3 3 16,-2-1 0,0 1 0,-1 0 0,1-1 0,2 1 16,-2 2 0,2-3 0,-3-2 0,4 5 0,-1-2 15,0 0 0,0-1 0,3 1 0,-1-1 0,-2 3 16,3-2 0,0 2 0,-1-2 0,1 2 0,0 0 15,-1 0 0,1 0 0,2 0 0,2 1 0,-1-1 0,1 0 16,1 2 0,-1-1 0,1-1 0,0 2 16,-1-1 0,3 1 0,-2 1 0,2 0 0,0-3 15,0 3 0,3-1 0,-1 1 0,3 0 0,0-1 0,1-2 16,1 1 0,1-1 0,-1 0 0,3 0 0,3 0 16,-1 0 0,1-2 0,2-1 0,0 4 15,5-6 0,0 2 0,0-2 0,0 3 0,0-3 0,0 0 16,0 2 0,2 1 0,6-3 0,-1 0 0,3 0 15,3 0 0,2 0 0,0 0 0,2 0 0,0 0 16,6 0 0,-1 0 0,-2 0 0,3 0 0,-1 0 16,0 0 0,-2 0 0,3 0 0,-1 0 0,0 0 15,1-3 0,-1 3 0,1 0 0,2 0 0,-1 0 16,1 0 0,-2-2 0,-1 2 0,0 0 0,1 0 16,-1 0 0,-2 0 0,-2 0 0,-1 0 0,0 0 15,1 0 0,-3 0 0,0 0 0,0 5 0,-5 0 0,0 0 16,0 0 0,-1 0 0,1 0 0</inkml:trace>
  <inkml:trace contextRef="#ctx0" brushRef="#br0">13506 8960 0,'8'-2'0,"-1"-1"0,-4 1 16,-1-1 0,3 0 0,-2 3 0,-1 0 0,3-2 15,-2-1 0,-1 3 0,3-2 0,-2-1 0,-1 1 16,3-1 0,0 1 0,-2-1 0,2 0 0,2 1 16,-2 2 0,2 0 0,1 0 0,-1 0 0,1-3 15,-1 3 0,3 0 0,0 0 0,3-2 0,-1 2 16,1 0 0,1-3 0,1 3 0,0 0 0,0 0 15,3 0 0,-1 0 0,6-2 0,-1 2 0,0 0 0,1-3 16,-1 0 0,3 1 0,0 2 0,0-3 16,0 1 0,0-1 0,-3 3 0,0-2 0,1 2 15,-1 0 0,1-3 0,-4 3 0,-1-3 0,-1 3 0,1 0 16,-3 0 0,0 0 0,-3 0 0,-2 0 0,0 0 16,0 0 0,-3 0 0,1 0 0,-6 0 15,1 0 0,-1 0 0,1 0 0,-1 0 0,-2 0 0,0 0 16,0 0 0,0 0 0,0 0 0,0 0 0,-2 3 15,-3 0 0,-3-1 0,1 1 0,-6-1 0,1 3 16,0-2 0,-1 0 0,-2 2 0,-2-3 0,-3 1 16,2 2 0,-1-5 0,-1 3 0,-3-1 0,1 1 15,-6 2 0,4-3 0,-4-2 0,1 3 0,-3 2 16,0-2 0,0 2 0,-2 0 0,-1-3 0,1 4 16,2-1 0,-2 0 0,0 0 0,2 0 0,0 0 15,0 0 0,0 1 0,3-6 0,-1 5 0,6 0 0,0 0 16,4 0 0,3 0 0,3-2 0,2 2 0,2 0 15,1-2 0,4 2 0,3 0 0,0 0 0,0 0 16,0-2 0,8 2 0,2-5 0,2 0 0,6 2 16,2 1 0,2-3 0,3 0 0,5 0 0,0 0 15,2 0 0,3 0 0,2 0 0,-2 0 0,2 0 16,1 0 0,-1 0 0,-5 0 0,3 0 0,-3 0 16,1 0 0,-1-3 0,-2 1 0,0-1 0,-5 1 15,0-1 0,0 3 0,-5 0 0,-1-2 0,-1 2 16,-1 0 0,-2 0 0,-5 0 0,0 0 0,0 0 15,-2 0 0,-6 0 0,1-3 0,-1 3 0,0 0 16,-2 0 0,0 0 0,0 0 0,0 0 0,0 0 0,-4 0 16,-1 0 0,-5 0 0,-3 0 0,1 0 0,-3 0 15,-3-3 0,-2 1 0,1-1 0,-1 3 16,0-2 0,-3 2 0,1-3 0,-1 3 0,4 0 0,-1 0 16,0 0 0,0 0 0,5 0 0,0 0 0,3 0 15,2 5 0,2 0 0,3 1 0,5-1 16,0 0 0,0 3 0,5-1 0,5 1 0,7-3 15,6-2 0,2-3 0,7 0 0</inkml:trace>
  <inkml:trace contextRef="#ctx0" brushRef="#br0">14925 8894 0,'10'0'0,"0"0"0,-3 0 0,1 0 15,-1 0 0,1 0 0,-1 0 0,1 0 0,-1 0 16,1 0 0,-1 0 0,0-3 0,1 3 0,-1 0 16,1 0 0,-1 0 0,1 0 0,-1 0 0,1-3 15,-1 1 0,1 2 0,-1-3 0,1 1 0,-1 2 16,1-3 0,-1 1 0,3-1 0,-3 0 0,3 3 16,0-2 0,0-1 0,0 1 0,0-1 0,0 1 15,3 2 0,-1-3 0,1 1 0,1 2 0,-1-3 16,2 0 0,0 1 0,0-1 0,0 3 0,0 0 0,2-2 15,0 2 0,1 0 0,-1-3 0,3 3 16,0 0 0,2 0 0,-2 0 0,3 0 0,-1 0 16,1 0 0,-1 0 0,3 0 0,0 0 0,0 0 0,2 0 15,0 0 0,3 0 0,0 3 0,0-1 0,0 1 16,0-1 0,0 4 0,-1-4 0,4 1 16,-1-1 0,0 1 0,6-1 0,-3 3 0,2-2 0,0 0 15,1-1 0,-1 1 0,0-1 0,1 1 0,-1 2 16,3-5 0,0 3 0,-1-1 0,1 1 0,0 2 15,0-3 0,-3 1 0,3 0 0,0-1 0,0 1 16,2-3 0,0 2 0,1-2 0,-1 3 0,0-1 16,1-2 0,-4 3 0,4 0 0,-1-1 15,0 1 0,1-1 0,-1-2 0,0 3 0,3-1 16,-3-2 0,-2 3 0,0-1 0,0-2 0,0 3 16,-3 0 0,0-3 0,1 0 0,-1 2 0,0 1 15,1-3 0,1 2 0,-1 1 0,-1-3 0,0 0 0,1 2 16,-1 1 0,-2 0 0,-3-3 0,3 2 0,-3 1 15,6-1 0,-3 1 0,-1-1 0,4 1 16,-1-3 0,-2 3 0,0-3 0,-3 0 0,1 2 16,-1-2 0,0 0 0,1 3 0,-4-3 0,1 0 0,3 0 15,-3 0 0,2 0 0,0 0 0,-2 0 0,0 0 16,0 0 0,0 0 0,-3 0 0,-2 0 0,0 0 16,0 0 0,0 0 0,-3 0 0,0 0 0,1 0 15,-1 0 0,1 0 0,-1-3 0,0 1 0,1-1 16,-3 0 0,2 1 0,-2-1 0,0 1 0,-3-1 15,1 1 0,-1-1 0,1 0 0,-1 1 0,0-1 16,-2 3 0,-2 0 0,-1-2 0,-2 2 0,0-3 16,0 1 0,0 2 0,0-3 0,-2 0 0,-1 3 15,0-2 0,1-1 0,-1 1 0,1-1 0,-3 3 16,-3-2 0,3-1 0,-2 1 0,-1-1 0,1 0 16,-1 1 0,-2-1 0,0 1 0,0-1 0,0 1 0,0-1 15,0 0 0,0 1 0,-5-1 0,0 1 0,-2-1 16,-1 1 0,-2-1 0,0 0 0,-2 1 15,0-1 0,-1 1 0,-2-1 0,0 1 0,0-4 0,-5 4 16,0-1 0,1 1 0,-4-1 0,-2 1 0,-2 2 16,0 0 0,-1-3 0,-2 3 0,0 0 0,1 0 15,-1 0 0,0-2 0,-5 2 0,0-3 0,0 3 16,0-3 0,-4 3 0,-4-2 0,1 2 0,0-3 16,-1 3 0,1 0 0,-3 0 0,1 0 0,-4-2 15,-2 2 0,1 0 0,-1 0 0,0 0 0,-2-3 16,0 3 0,-1 0 0,-1 0 0,-1 0 0,-2 0 15,2 0 0,-2 0 0,-1 0 0,1 0 0,0 0 0,0 0 16,-1 0 0,1 0 0,0 0 0,0 3 0,-1-1 16,1 1 0,0-3 0,0 2 0,2 1 0,3 0 15,-3-1 0,0-2 0,3 5 0,0-5 0,-1 3 16,-1-3 0,1 0 0,1 0 0,0 0 0,0 0 16,-1 0 0,1 0 0,0 0 0,0 0 0,-1 0 15,-1 0 0,1 0 0,1-3 0,0 1 0,-1-1 16,1 1 0,2-1 0,-2 0 0,2 3 0,1-2 15,-1-1 0,0 1 0,0 2 0,1-3 0,4 1 0,0 2 16,0-3 0,0 3 0,1 0 0,1 0 16,3 0 0,3 0 0,0 0 0,2 0 0,3 0 15,2 0 0,0 0 0,0 0 0,5 0 0,3 3 0,-1-3 16,3 2 0,3 3 0,2-2 0,0-1 16,3 1 0,2 2 0,2-2 0,1-1 0,-1 1 15,3-3 0,0 2 0,5 1 0,0-3 0,0 2 0,0-2 16,0 0 0,0 3 0,0-3 0,5 3 0,3 2 15,2-3 0,0 1 0,5 2 0,0-2 0,-1 2 16,6-3 0,3 3 0,-1 1 0,1-1 0,1-3 16,6 3 0,0-2 0,0 2 0,2 0 0,3 0 15,0 0 0,2-2 0,1 0 0,2 2 0,-1 0 16,6 0 0,0 0 0,0-2 0,2 2 0,5-3 16,1 4 0,-1-1 0,0 0 0,3 0 0,0 0 15,4 0 0,-1 3 0,1 0 0,1-3 0,0 2 0,0 1 16,2 0 0,0 0 0,0-3 0,0 2 0,1-1 15,-1-1 0,0 0 0,0 0 0,0 0 16,1 0 0,-1 0 0,-2 0 0,2 1 0,0-1 16,0 2 0,-2-1 0,2-1 0,-2 0 0,0 0 0,-1 0 15,1 0 0,0 0 0,0 0 0,-3 1 0,0-4 16,-2 3 0,0 0 0,-1 1 0,1-1 0,0-3 16,-3 1 0,0-1 0,1 1 0,-6 0 0,3 2 15,-3-5 0,0 2 0,-2 1 0,0-1 0,-3-2 16,-2 3 0,0-3 0,0 3 0,-1-3 0,1 0 15,0 0 0,-3 0 0,1 0 0,-6 0 0,0 0 16,1 0 0,-3 0 0,-5-3 0,-1 0 0,1 1 16,0-1 0,-2 1 0,-1-1 0,0-2 0,-4 0 0,-1 2 15,1 1 0,-1-3 0,-2 2 0,0-2 16,-3 2 0,-2 1 0,0-1 0,0 1 0,-2-1 16,-1 0 0,1 1 0,-3-1 0,-3 1 0,1 2 0,-1 0 15,1 0 0,-1 0 0,-2 0 0,0 0 0,0 0 16,0 0 0,0 0 0,0 0 0,-5 0 15,0 0 0,0 0 0,0 0 0,-2 0 0,-3 0 0,0 0 16,-3 0 0,1 0 0,0 0 0,-1 0 0,1 0 16,-3 0 0,0 0 0,0-3 0,0 1 0,0-1 15,-2-2 0,-1 0 0,-2 2 0,3-2 0,-3 0 16,0 0 0,0-3 0,-2 0 0,-3 1 0,-3-1 16,1 0 0,-3 1 0,-5-1 0,0-2 0,-2-1 15,0 1 0,-1 0 0,-1 0 0,-4-3 0,1 3 16,0-3 0,-3 0 0,-5 0 0,0 0 0,1 0 15,-4-2 0,1 2 0,-3 0 0,1 0 0,-4 1 0,1 1 16,0-1 0,0 1 0,-1 1 0,-1 0 0,-1-3 16,0 3 0,0-1 0,-2 1 0,0 0 0,2 2 15,-2 0 0,0 1 0,0 2 0,-1 2 0,4 0 16,-1 1 0,0-1 0,1 1 0,-1-1 0,3 3 16,-1 0 0,4 0 0,1 0 0,1 0 0,0 0 15,-1 0 0,6 0 0,2 3 0,1 2 0,4 0 16,2 0 0,1 0 0,5 0 0,2 1 0,0-1 15,3 2 0,2-1 0,2-1 0,3 0 0,6 0 0,-1 0 16,2 0 0,6 0 0,-1-2 0,1-1 16,2 4 0,2-4 0,1 3 0,2-2 0,0 2 15,0-2 0,0-1 0,0 1 0,0-1 0,0 3 0,2-2 16,3 0 0,3-1 0,-1 1 0,1-1 16,-1 1 0,1-1 0,2 1 0,0-1 0,-1 1 15,1 0 0,0 2 0,0 0 0,-2-3 0,-1 4 16,1-1 0,-1 0 0,1-3 0,-1 1 0,1 0 0</inkml:trace>
  <inkml:trace contextRef="#ctx0" brushRef="#br0">15582 8909 0,'-5'8'0,"0"-3"0,0-3 0,5 1 15,-2 0 0,-1-3 0,-2 2 0,3 3 0,-3-2 16,0-1 0,0 1 0,0-3 0,0 5 0,0-2 16,0-1 0,-3 3 0,1-5 0,-1 0 0,1 3 0,-1-1 15,-4-2 0,0 3 0,-1-3 0,1 0 0,-1 0 16,1 0 0,-3 0 0,-3 3 0,1-3 0,-3 0 15,0 0 0,0 0 0,0 0 0,0 0 0,-2 0 16,0-3 0,-1 0 0,1 1 0,-1-3 0,-1 2 16,1-2 0,-2 0 0,0 0 0,3 0 0,-3-3 15,3 3 0,-1-3 0,1 3 0,-1 0 0,1 0 16,2 0 0,0-3 0,0 3 0,0 0 0,1-3 16,1 3 0,-2-3 0,3 0 0,2 1 0,-3-1 0,3 0 15,1 1 0,-1-1 0,0 0 0,0 0 16,0 1 0,0-1 0,0 0 0,3 1 0,-1 2 15,1-3 0,-1 0 0,6 0 0,-3-2 0,2 0 0,-2 0 16,0-1 0,3 1 0,-1-3 0,1 3 0,0-3 16,-1 0 0,1 1 0,2-1 0,0 0 0,0 0 15,2 0 0,1-2 0,-1-1 0,1 4 0,-1-4 16,3 1 0,-2 2 0,2-2 0,0 2 0,-3-3 16,3 3 0,0-2 0,0 2 0,0 0 0,0-2 15,0 0 0,0 2 0,0 0 0,0-2 0,0 2 16,0-3 0,0 1 0,0-1 0,0 4 0,0-4 15,0 1 0,0-1 0,0 1 0,0 0 0,0-1 0,0 1 16,0-1 0,0 1 0,0 0 0,0-3 16,0 0 0,0 0 0,3 0 0,-1 0 0,1 0 15,-1-3 0,1-2 0,2 5 0,-3-2 0,6 2 0,-3-3 16,0 1 0,0-1 0,2 3 0,-2 0 16,0 0 0,2 0 0,1 0 0,-3 3 0,2 0 0,1-3 15,-3 2 0,2 1 0,-2-3 0,3 2 16,-1-2 0,1 3 0,-1-3 0,1 0 0,2 0 0,-1 0 15,1 0 0,0 0 0,0 0 0,3 3 0,-1-3 16,1 2 0,-1 1 0,3 0 0,-3-3 0,3 2 16,0 1 0,0 0 0,0-1 0,3 1 0,-1-1 15,0 1 0,1 0 0,-1 2 0,1 2 0,-1-1 16,3 1 0,-2 1 0,1 0 0,1 0 0,3 2 16,-3 0 0,2 0 0,0 1 0,-2-1 0,3 3 15,-1 2 0,1-2 0,-1 3 0,0-1 0,1 0 16,-1 1 0,3-1 0,-3 3 0,3 0 0,-2 0 0,-1 0 15,0 0 0,1 0 0,-1 3 0,1 2 16,-1 0 0,0 0 0,1 0 0,-1 3 0,-2 0 16,0 0 0,0-1 0,0 4 0,-3-1 0,1 0 0,-1 0 15,1 3 0,-3 0 0,-1 0 0,1 0 0,0-1 16,-2 4 0,-1-1 0,-2 1 0,0-1 0,3 0 16,-3 3 0,-1 0 0,-1 0 0,2 0 0,-3 0 15,1 0 0,-1 3 0,-2-3 0,3 0 0,-6 2 16,1 1 0,-1-3 0,1 2 0,-1 1 0,1-1 15,-1 1 0,-2-3 0,0 2 0,0 1 0,0-1 16,0 1 0,0 2 0,0 0 0,0 0 0,0 0 16,-5 1 0,0 4 0,3 0 0,-3-2 0,0 2 0,0-2 15,0-1 0,-3-2 0,3 0 0,-2 1 16,-1-1 0,3 0 0,-2 0 0,0-3 0,-1 1 16,1 2 0,-1-2 0,-2-1 0,0 1 0,-2-1 0,-1 3 15,3 0 0,-2 0 0,-1 3 0,1 0 0,0-1 16,-1 1 0,-2 0 0,0-3 0,0 0 15,0 0 0,1 0 0,-1 0 0,0-2 0,0-1 0,0 1 16,-3-1 0,1 1 0,2-3 0,-2 0 0,-1 0 16,1-3 0,-1 1 0,1-1 0,-1 0 0,1 3 15,-3-2 0,0-1 0,0 1 0,0-1 0,1 0 16,-1 1 0,0-1 0,0 1 0,0-1 0,-3-2 16,4 0 0,-1-1 0,-3 1 0,1 0 0,-1-5 15,1 2 0,2-2 0,-2 2 0,-1-2 0,1-1 16,2-1 0,-2-1 0,-1 0 0,3 0 0,-2-5 15,2 0 0,0 0 0,0 0 0,0 0 0,0 0 0,0 0 16,1-3 0,4-2 0,-3-2 0,3-1 0,0-2 16,0-3 0,0-3 0,3 1 0,0-3 0,-3 0 15,2-2 0,1-4 0,-1 1 0,1 0 16,-1-2 0,3-1 0,1-2 0,1-1 0,-2-1 0,3-1 16,-1 0 0,1 0 0,-1 0 0,1 1 0,-1-1 15,3 0 0,0 0 0,0 0 0,0 1 0,3-1 16,-1 0 0,3 5 0,0-2 0,0 2 0,0 1 15,0-1 0,0-2 0,0 2 0,3-2 0,-1 0 16,6-3 0,-1 3 0,1-3 0,-1 0 0,1 3 16,-1-3 0,1 0 0,-1 1 0,3-1 0,0 2 15,0 1 0,-3 0 0,1 0 0,-1 2 0,3 0 16,0 1 0,-2 2 0,-1 2 0,1 3 0,2-2 16,-3 2 0,1 0 0,2 0 0,0 0 0,-1 0 15,1 0 0,0 0 0,0 0 0,0 0 0,0 0 16,0 0 0,0 3 0,0-3 0,0 0 0,0 0 0,0 2 15,0-2 0,2 0 0,1 3 0,-3-3 0,2 3 16,1-1 0,-1 1 0,1-1 0,-1 4 0,0 1 16,3-2 0,0 1 0,-2 1 0,-1 1 0,1 0 15,2 0 0,-3-1 0,0 1 0,3 0 0,-2 2 16,-1 0 0,3 1 0,0-1 0,-2 0 0,1 6 16,1-3 0,0 2 0,0 0 0,0 1 0,3 2 15,-1 0 0,0 0 0,1 0 0,-1 0 0,1 0 16,2 0 0,-3 5 0,3 0 0,-3 0 0,3 3 0,0 0 15,-2-1 0,2 6 0,-1-3 0,1 3 16,0 0 0,0 0 0,-2 0 0,2 2 0,2 1 16,-5 4 0,3 1 0,-2-1 0,-1 3 0,3 0 0,-3 6 15,1-1 0,-1 0 0,1 0 0,-1 1 0,-2-1 16,0 0 0,0-2 0,-3 2 0,1 0 0,-3 0 16,0-2 0,-3 2 0,1 1 0,-1-1 0,-2 0 15,-2 0 0,2 3 0,-3 0 0,1 0 0,-1-1 16,1 1 0,-1-3 0,0 1 0,1-1 0,-3 0 15,0-2 0,0 0 0,0-1 0,0 1 0,0-3 16,0 0 0,0 0 0,-3 3 0,-1-1 0,-1-1 16,0 1 0,0 1 0,0 2 0,0 0 0,0 1 0,-3-1 15,1 3 0,-1-1 0,1 1 0,-1 0 0,1 0 16,-3-3 0,0 0 0,-3 1 0,1-1 16,0 0 0,-1 0 0,1-2 0,-3 2 0,0-2 15,0-1 0,0 4 0,0-4 0,0 4 0,-5-4 0,3 1 16,-3 0 0,2-1 0,-1 1 0,-4 0 15,3-3 0,-2 0 0,-1 0 0,1 0 0,2-2 16,0-6 0</inkml:trace>
  <inkml:trace contextRef="#ctx0" brushRef="#br0">21209 8888 0,'0'0'0,"2"0"0,3 0 0,3 0 15,-1 0 0,1 0 0,-1 0 0,1 0 0,2 0 16,2 0 0,3 0 0,0 0 0,2 3 0,1 0 16,2-1 0,2-2 0,1 3 0,-1-1 0,0 1 15,3-1 0,3 1 0,2 0 0,-1 2 0,1-3 16,0 3 0,0-2 0,2 2 0,1-2 0,-1 2 15,-2-3 0,0 1 0,2 2 0,-2-2 0,0-1 16,0 1 0,0 2 0,-3-3 0,-2-2 0,0 3 16,2 2 0,-2-2 0,0-1 0,0 1 0,-3-3 15,-2 2 0,-3-2 0,1 3 0,-1-3 0,1 0 16,-3 0 0,-3 0 0,-2 0 0,0 0 0,0 0 0,-3 3 16,-2-3 0,0 0 0,-2 0 0,-1 0 0,1 0 15,-1 0 0,-2 0 0,0 0 0,0 0 16,0 0 0,0 0 0,0 2 0,0 1 0,-5-3 0,0 2 15,-2 1 0,-3-1 0,-2-2 0,-1 6 0,-2-6 16,-2 0 0,-3 2 0,0-2 0,-2 3 0,-1 2 16,1-5 0,-3 0 0,-3 2 0,1 1 0,0-1 15,-1 4 0,1-1 0,-5-3 0,-1 1 0,-2-1 16,1-2 0,-4 3 0,1 0 0,-3-3 0,3 0 16,-3 0 0,0 0 0,0 0 0,3 0 0,-3 0 15,3 0 0,-1 0 0,1 0 0,0 0 0,2 2 16,0-2 0,5 3 0,0-1 0,1-2 0,4 0 15,2 0 0,1 0 0,-1 0 0,1 0 0,2 0 16,3 0 0,2 0 0,0 0 0,0 0 0,2 0 16,4 0 0,1 0 0,1 0 0,-1-2 0,3-1 0,0 1 15,5-1 0,0-2 0,0 2 0,0-2 0,0 3 16,0-1 0,5 0 0,3 1 0,4-1 0,3 1 16,2-1 0,6 1 0,2-1 0,2 1 15,3 2 0,5-3 0,2 3 0,0 0 0,3 0 0,0 0 16,0 0 0,0 0 0,-3 0 0,0 0 0,1 0 15,-3-3 0,-3 1 0,0-1 0,1 1 0,-1-1 16,0-2 0,-2 2 0,0-2 0,0 3 0,-5-1 16,0 1 0,0-1 0,-3 0 0,-2 1 0,-3-1 0,1 1 15,-3-1 0,-5 1 0,0-1 0,-3 0 16,1 1 0,-6 2 0,1 0 0,-1 0 0,0 0 16,-2 0 0,0 0 0,0 0 0,0 0 0,-2 0 15,-3 0 0,-5 0 0,-2 0 0,-1 0 0,-4 0 0,-3 0 16,-3 0 0,-4 0 0,0 0 0,-3 0 0,0 2 15,-2 1 0,-3 0 0,2-3 0,1 2 0,0-2 16,-1 0 0,1 3 0,0-3 0,2 0 0,0 0 16,0 2 0,0 1 0,3-3 0,4 2 0,1 1 15,2 0 0,3-1 0,2 3 0,2-2 0,6-1 16,-1 1 0,3 0 0,0-1 0,5 1 0,0-3 16,0 2 0,0 1 0,0-1 0,0-2 0,5 3 15,3 0 0,-1-3 0,6 0 0,2 2 0,2-2 0,3 0 16,2 0 0,1 0 0,4 0 0,3 3 15,0-3 0,0 0 0,0 2 0,0 1 0,-1-3 16,1 5 0,0-5 0,-5 5 0,0-2 0,0-3 0,-5 2 16,-3-2 0,-2 5 0,-3-5 0,-2 3 15,-5-1 0,-2-2 0,-1 0 0,-2 0 0,0 0 16</inkml:trace>
  <inkml:trace contextRef="#ctx0" brushRef="#br0">20218 8575 0,'0'0'0,"3"-2"16,-1 2 0,1 0 0,4 0 0,-4-3 0,4 3 15,-2-2 0,3 2 0,-3 0 0,0 0 0,2-3 16,1 3 0,-1 0 0,-2 0 0,3 0 0,-1-3 16,1 3 0,-1 0 0,0-2 0,1-1 0,-1 3 0,1-2 15,-1-1 0,1 1 0,-1 2 0,1-3 16,-1 3 0,1-2 0,-1-1 0,-2 0 0,0 1 16,0 2 0,0-3 0,-2 1 0,4-1 0,-5 1 0,1 2 15,-1-3 0,3 0 0,-2 3 0,-1 0 0,1 0 16,-1-2 0,1 2 0,-1-3 0,-2 3 0,3-2 15,-3 2 0,2 0 0,-2-3 0,0 3 0,0 0 16,0 0 0,0 0 0,3 0 0,-3 0 0,2 0 16,-2 0 0,0 0 0,3 0 0,-1 3 0,-2-1 15,3 3 0,-1 1 0,-2-1 0,3 0 0,-3 0 16,2 0 0,-2 3 0,0-1 0,0 1 0,0 0 16,0 0 0,0 2 0,0 0 0,0 3 0,0 0 0,0 0 15,0-1 0,0 1 0,-2 3 0,-3-1 16,2 0 0,-2 1 0,0-1 0,0 1 0,0 2 15,0 0 0,0-3 0,-2 0 0,2 1 0,-2-1 0,-1 1 16,1 2 0,2 0 0,-3-3 0,1 0 0,-1 1 16,3-1 0,-2 1 0,2-4 0,0 1 15,0-3 0,0 1 0,0-4 0,0 1 0,0 0 0,0 0 16,2-1 0,1-2 0,2 1 0,-3-1 0,1 0 16,2 0 0,0-3 0,-3 1 0,1-3 0,2 0 15,0 0 0,0 0 0,0 0 0,0 0 0,0 0 16,0 0 0,0 0 0,0 0 0,0 0 0,0 0 15,-2 0 0,-1 0 0,3 0 0,0 0 0,0 0 16,-2 0 0,2 0 0,0 0 0,0 0 0</inkml:trace>
  <inkml:trace contextRef="#ctx0" brushRef="#br0">20223 9081 0,'8'5'16,"-1"0"0,1-2 0,-1 2 0,1-5 0,-3 5 16,2-2 0,-2 2 0,3-3 0,-1 1 0,1-1 15,-1 4 0,3-1 0,0 0 0,2 0 16,3 0 0,0 0 0,-2 0 0,2 1 0,0-1 0,-3 0 16,0-3 0,1-2 0,-1 3 0,-2-3 0,5 0 15,-5 0 0,3 0 0,-3 2 0,2-2 16,-2 0 0,0 0 0,0 0 0,0 0 0,0 0 0,-3 0 15,1 0 0,-1 0 0,1 0 0,-1 0 0,-4 0 16,-1 0 0,1 0 0,2 0 0,-3 0 16,1 0 0,-1 0 0,1 0 0,-1 0 0,1 0 0,-1 0 15,0 0 0,-2 0 0,0 0 0,0 0 0</inkml:trace>
  <inkml:trace contextRef="#ctx0" brushRef="#br0">22707 8786 0,'10'-8'0,"0"3"0,-2 0 0,-1 2 0,0 1 16,1-1 0,-3 1 0,0-1 0,2 0 0,-2 1 15,-2-1 0,2 1 0,0 2 0,2 0 0,-2 0 16,3 0 0,-1 0 0,-2 0 0,3 0 0,-1 0 16,1 0 0,-1 0 0,0 0 0,1 2 0,-1 1 15,1-1 0,2 1 0,-3-3 0,1 3 0,-1-3 0,1 2 16,-1 1 0,1-3 0,-3 2 0,0 1 0,-3-3 15,3 0 0,-2 2 0,-1-2 0,1 0 16,-1 0 0,-2 0 0,0 0 0,0 0 0,0 0 16,0 3 0,0-3 0,0 0 0,-2 3 0,-3-3 0,-3 0 15,1 0 0,-6 0 0,1 0 0,-1 0 16,1 0 0,-1 0 0,1 0 0,-3 0 0,0 0 0,0 0 16,0 2 0,0-2 0,0 3 0,0-3 0,0 0 15,1 0 0,-1 0 0,0 0 0,0 2 0,0-2 16,0 0 0,0 0 0,3 0 0,-1 0 0,6 3 15,-1-3 0,1 2 0,-1 1 0,1-3 0,2 0 16,2 2 0,1 1 0,2-3 0,0 0 0,0 0 16,0 0 0,0 0 0,0 0 0,2 0 0,3 0 15,3 0 0,2 0 0,2 0 0,3 3 0,0-3 16,2 2 0,3-2 0,0 0 0,0 0 0,3 3 16,-4-3 0,1 2 0,-2-2 0,2 0 0,-3 3 0,1-3 15,-1 0 0,0 0 0,-2 2 0,0-2 0,0 0 16,0 0 0,-5 0 0,0 0 0,0 0 15,0 0 0,0 0 0,-3 0 0,-2 0 0,-2 0 0,-1 0 16,1 0 0,-1 0 0,-2 0 0,0 0 0,0 0 16,0 0 0,0 0 0,0 3 0,-5-3 0,0 0 15,-2 0 0,-3 0 0,-3 0 0,1 0 0,0 0 16,-1 0 0,-2 0 0,0 0 0,0 0 0,0 0 16,0 0 0,1 0 0,1 0 0,1 0 0,2 0 15,2 0 0,1 0 0,-1 0 0,3 0 0,0 0 16,3 0 0,2 0 0,0 0 0,0 0 0,0 0 15,0 0 0,0 0 0,0 0 0,5 0 0,2 0 0,1 0 16,4 0 0,3 0 0,3 0 0,1 0 0,4 0 16,2 0 0,2 0 0,3 3 0,0-3 0,0 2 15,0-2 0,2 3 0,-2-3 0,-3 0 0,-2 0 16,0 0 0,-3 0 0,1 0 0,-6 0 0,1 0 16,-3 0 0,-1 0 0,-4 0 0,0 0 0,0 0 15,0 0 0,-2 0 0,-3 0 0,-3 0 0,1 0 16,-1 0 0,-2 0 0,0 0 0,0 2 0,0 3 15,-5 1 0,-2-1 0,-3 0 0,-5-5 0,-5 0 16,0 0 0,-5 0 0</inkml:trace>
  <inkml:trace contextRef="#ctx0" brushRef="#br0">1812 10926 0,'2'-7'0,"1"-1"0,-1 0 0,1 6 16,-3-3 0,0 2 0,0 0 0,0 1 0,0-1 16,0 1 0,0-1 0,0 1 0,0-1 0,0 3 15,0 0 0,0-2 0,0 2 0,0 0 0,0 0 0,0 0 16,0 0 0,0 0 0,0 0 0,0 0 15,0 0 0,0 0 0,0 0 0,0 0 0,0 2 16,0 1 0,0-1 0,-3 1 0,1-1 0,-1 1 0,1-1 16,-1 1 0,1 0 0,2-3 0,-3 2 15,1 1 0,2-3 0,-3 0 0,3 0 0,0 0 16,0 2 0,0-2 0,0 0 0,0 0 0,0 3 0,0-3 16,0 0 0,0 5 0,0-2 0,0-1 0,0-2 15,0 3 0,0-1 0,0-2 0,0 3 0,0-1 16,0 1 0,0-3 0,0 3 0,0-3 0,3 2 15,-3 1 0,2-1 0,1 1 0,-1-1 0,1 4 16,-1-1 0,1 0 0,-1-3 0,1 3 0,-1-2 16,6 2 0,-3-2 0,0-1 0,2 1 0,1 2 15,-1-2 0,1-1 0,-1 1 0,3-3 0,0 2 16,0-2 0,0 0 0,2 3 0,1-3 0,-1 0 0,1 0 16,-1 0 0,0 0 0,1 0 0,-1 0 0,1 0 15,-1 2 0,1 1 0,-3 0 0,2-1 16,1-2 0,-1 0 0,0 3 0,1-1 0,-1 1 0,1-1 15,-1 1 0,1-3 0,-1 3 0,1-1 0,-1 1 16,0 2 0,1-3 0,2 3 0,-3-2 0,3 0 16,0 2 0,0-3 0,0 1 0,0-1 0,0 1 15,0 0 0,0-1 0,0 1 0,2-1 0,-2 1 0,2-1 16,-2 1 0,3-3 0,-3 3 0,2-3 16,-2 2 0,2-2 0,1 0 0,-3 0 0,2 0 15,1 0 0,-1 0 0,-2 0 0,2 0 0,-2 0 0,3 0 16,-1 0 0,1 0 0,-1 0 0,0 0 0,1 0 15,2 0 0,0 0 0,0 0 0,0 0 16,-3 0 0,0 0 0,1-2 0,2-1 0,-3 3 0,1-3 16,1 1 0,-1-1 0,2 1 0,0-1 0,0 1 15,2-1 0,0-2 0,1 0 0,-1 2 0,1-5 16,1 3 0,1-2 0,0 2 0,0-1 16,0 1 0,0 0 0,0 0 0,0 2 0,-3-2 0,0 0 15,1 3 0,-1-4 0,-2 4 0,-2-3 0,2 2 16,-3 1 0,0-1 0,1-2 0,-1 2 0,1 1 15,-1-1 0,0 1 0,1-1 0,-1 3 0,1 0 16,-1 0 0,-2 0 0,3 0 0,-4 0 0,4 0 0,-3 0 16,2 0 0,-2 0 0,0 0 0,3 0 15,-4 0 0,1 0 0,0 0 0,0 0 0,0 0 16,3 0 0,-3 0 0,-1 0 0,1 0 0,0 0 0,3 3 16,-3-1 0,2-2 0,-2 3 0,2-1 0,-2-2 15,3 3 0,-1-3 0,-2 0 0,0 2 0,3 1 16,-4-3 0,4 3 0,-1-3 0,-2 0 0,0 0 15,3 0 0,-1 2 0,-2-2 0,0 0 0,2 3 16,-2-3 0,3 2 0,-3-2 0,2 0 0,-2 3 16,2-3 0,1 0 0,-1 2 0,1-2 0,-1 0 15,0 0 0,1 0 0,-1 3 0,1-3 0,-1 0 16,1 0 0,-1 3 0,-2-1 0,2-2 0,-2 3 0,0-1 16,0 1 0,0-3 0,0 2 0,0-2 0,0 3 15,-3 0 0,3-3 0,-2 0 0,2 2 16,-3-2 0,0 0 0,1 0 0,2 0 0,-3 3 0,3-3 15,0 0 0,-2 0 0,2 2 0,-1-2 0,1 0 16,0 0 0,0 0 0,0 3 0,0-3 16,-2 0 0,2 2 0,-3-2 0,3 0 0,-3 0 0,1 3 15,2-3 0,-3 0 0,1 0 0,-1 3 0,0-3 16,1 0 0,-1 0 0,1 2 0,-1 1 0,1-3 16,-1 2 0,-2-2 0,3 0 0,-1 0 0,0 0 15,1 0 0,-1 0 0,1 3 0,-1-3 0,1 0 16,-1 0 0,1 0 0,-1 0 0,0 2 0,-2-2 15,5 0 0,-5 0 0,3 0 0,-1 0 0,1 0 16,-1 3 0,0-3 0,-2 0 0,3 0 0,-1 2 16,1-2 0,-1 0 0,3 3 0,-2-3 0,-1 0 0,0 0 15,1 3 0,-1-1 0,3-2 0,-5 3 0,3-1 16,-1 1 0,-2-3 0,3 2 0,-3-2 0,-1 3 16,4 0 0,-1-3 0,1 0 0,-3 2 0,2-2 15,3 0 0,-2 3 0,1-1 0,-1-2 0,2 0 16,0 3 0,0-3 0,0 0 0,0 0 0,0 0 15,-1 0 0,1 2 0,0-2 0,0 0 16,0 0 0,0 0 0,0 0 0,0 0 0,0 0 0,0 0 16,-3 0 0,1 0 0,-1 0 0,1 0 0,-3 0 0,0 0 15,2 0 0,-2 0 0,0 0 0,0 0 16,0 0 0,2 0 0,1 0 0,-3 0 0,0-2 16,0 2 0,0-3 0,2 1 0,-2 2 0,0-3 0,0 3 15,0-2 0,2-1 0,-2 3 0,0 0 16,0-3 0,0 1 0,0 2 0,-3 0 0,1 0 0,-1-3 15,1 1 0,-1 2 0,1 0 0,-1-3 0,-4 1 16,2 2 0,0 0 0,0 0 0,-3-3 0,1 3 16,-1 0 0,1 0 0,-1 0 0,1 0 0,-1 0 15,1 0 0,-3-3 0,2 3 0,-2 0 0,3 0 16,-3-2 0,0 2 0,0 0 0,0 0 0,0 0 16,0-3 0,0 3 0,0 0 0,0 0 0,0-2 15,0 2 0,2 0 0,-2 0 0,0 0 0,0 0 16,0-3 0,3 3 0,-3-2 0,0 2 0,0-3 15,0 3 0,0-2 0,0-1 0,0 3 0,0 0 0,2 0 16,-2 0 0,0 0 0,0 0 0,3 0 0,-3 0 16,0 0 0,0 0 0,0 0 0,0 0 15,0 0 0</inkml:trace>
  <inkml:trace contextRef="#ctx0" brushRef="#br0">3330 10929 0,'-5'-8'0,"0"1"16,0 1 0,0 1 0,0-2 0,0 4 0,0-5 16,0 1 0,0-1 0,0 0 0,0 1 0,0-1 15,0 0 0,0 0 0,0 1 0,0-1 0,0 3 16,0 0 0,0-3 0,0 3 0,0-3 0,-2 6 16,2-3 0,0-3 0,0 0 0,-2 0 0,2 3 0,0-2 15,0-1 0,0 0 0,-3 1 0,3-1 16,0 0 0,0 3 0,0-3 0,-2 1 0,2 1 15,0-1 0,0 2 0,-3-1 0,3-1 0,0-1 16,0 0 0,0 1 0,-2-1 0,2 0 0,0 1 16,0-4 0,-2 1 0,2 0 0,0 0 0,0 2 15,0-2 0,0 2 0,0-2 0,0-1 0,0 1 0,0 0 16,0 0 0,0-3 0,2 2 0,1-1 16,-3-1 0,2-3 0,-2 4 0,5-4 0,-5 3 15,3-2 0,-1-1 0,3 1 0,-2 2 0,0-2 0,-1-1 16,3 1 0,-2 0 0,-1-1 0,3 1 15,-2 2 0,2-2 0,0 2 0,-3-3 0,3 1 16,0 2 0,0 0 0,0-2 0,0 0 0,0 2 0,0-3 16,0 1 0,0 2 0,0-2 0,0-1 15,0 1 0,0-1 0,0 1 0,0 0 0,3-1 16,-1 3 0,1-2 0,-1 0 0,1-1 0,-1 1 0,3-1 16,0 1 0,0-3 0,0 0 0,2 0 15,-2 0 0,3 0 0,-1-2 0,1-1 0,-1 3 16,1 0 0,-1-2 0,3 2 0,0 0 0,0 0 0,0 0 15,0 0 0,0 2 0,2 1 0,1 0 0,-1-3 16,3 2 0,-2 1 0,2-1 0,-1 1 0,-1 0 16,2 2 0,0 0 0,0 3 0,-3-3 0,3 3 15,0-1 0,-3 1 0,3 0 0,-2 0 0,2-1 16,-3 4 0,3-1 0,-2 0 0,1 0 0,1 1 16,-2-1 0,2 3 0,-3 0 0,1 2 0,-1 1 15,3-1 0,0 1 0,-3-1 0,3 0 0,-2 3 16,2 0 0,0 0 0,0 0 0,-3 0 0,3 0 0,0 3 15,-3 0 0,3-1 0,0 3 0,0-2 0,-2 2 16,2 0 0,-3 0 0,3 0 0,0 0 16,-3 3 0,3 0 0,0 0 0,0-1 0,-2 1 0,1 0 15,-1 2 0,2 0 0,0 0 0,-3 1 0,3-1 16,0 3 0,0-3 0,-3 0 0,3 1 0,-2 1 16,2 1 0,-3-2 0,3 1 0,-2 1 0,-1 0 15,0 0 0,1 2 0,-3 1 0,2 4 0,-2-2 16,0 3 0,0-1 0,0 1 0,-2 2 0,-1 0 15,1-2 0,-1-1 0,0 3 0,-2-2 0,0-1 16,-2 1 0,2 2 0,-3-3 0,1 1 0,-1 2 16,1-2 0,-1-1 0,1 1 0,-1-1 0,1 1 15,-1-1 0,1 1 0,-3-1 0,0 3 0,0-2 16,0 2 0,0 0 0,0 0 0,0 0 0,0 0 16,0 1 0,0 1 0,-3 1 0,1 0 0,-1-3 0,-2 0 15,0 2 0,0-1 0,0-1 0,0 0 0,0-3 16,0 1 0,0-1 0,1 1 0,-1-3 0,0-3 15,0 3 0,-3-2 0,1-1 0,-1 0 0,3 3 16,-2-2 0,-1-1 0,1 1 0,-1-1 0,1-2 16,-1 0 0,1-1 0,-1 1 0,1 0 0,0 0 15,-3 0 0,2 0 0,1-1 0,-1 1 0,1-2 16,-3-4 0,2 1 0,-2 0 0,3-1 0,-3 1 16,0-3 0,0 0 0,3 0 0,-3 1 0,0-4 0,0 1 15,0-1 0,0 1 0,0-3 0,-3 0 16,3 0 0,-2 0 0,0 0 0,-1 0 0,1 0 15,-1 0 0,1 0 0,-1 0 0,-2 0 0,0-3 0,1 3 16,-1-2 0,0 2 0,0-3 0,0 1 0,0-1 16,0 0 0,0 1 0,0-1 0,0 1 0,0-1 15,0-2 0,3 2 0,-3-2 0,2 0 0,1 0 16,0 0 0,-1-3 0,1 6 0,-1-6 0,1 0 16,-1 1 0,-2-1 0,3 0 0,0-2 0,-3 0 15,0-1 0,2 1 0,-2 0 0,0 0 0,0-3 16,0 0 0,1 3 0,-1-3 0,0 3 0,0-1 15,0 1 0,0-5 0,0 4 0,3-1 0,-1-1 16,1 0 0,-1-3 0,1 1 0,2 0 0,0 4 16,0-4 0,0 0 0,0 2 0,0-3 0,3 4 0,-1-4 15,1 1 0,-3 2 0,2-3 0,1 1 0,-1 2 16,1-2 0,-1-1 0,1 1 0,-1 0 0,1-1 16,-1 1 0,1-1 0,0 1 0,-1 0 0,3-1 15,0 1 0,0-3 0,0 0 0,0 0 0,0 0 16,0 0 0,3 0 0,-1 0 0,3 0 0,0 0 15,0 0 0,0 0 0,0 0 0,0 0 0,0 0 16,0-2 0,0-1 0,0 1 0,3-1 0,2 1 16,2-3 0,1-1 0,-1 1 0,-2 3 0,3-3 15,-1 0 0,0 0 0,1 2 0,-1-2 0,3 2 16,0 1 0,0-1 0,0 1 0,3-1 0,2 3 16,0-2 0,-1 2 0,1 0 0,0 0 0,0 0 0,3 0 15,-1 2 0,3-2 0,0 3 0,0-3 0,2 3 16,1-1 0,-3 1 0,2 0 0,-5-1 15,3 1 0,-2-1 0,2 1 0,-3 5 0,0-3 0,1 0 16,-1 3 0,-2-1 0,0 1 0,0 2 0,0 1 16,0-1 0,0 0 0,-5 3 0,2 0 0,1 3 15,-3-1 0,2 0 0,-2 1 0,0-1 0,0 1 16,0-1 0,0 3 0,0 0 0,0 0 0,0 0 16,0 0 0,-3 0 0,1 0 0,-1 5 0,1 0 15,-1-2 0,1 2 0,-1 0 0,0 0 0,1 1 16,-1-1 0,1-3 0,-1 3 0,1 0 0,-1 1 15,1-1 0,-3 0 0,2 0 0,1 3 0,-3-1 0,2 1 16,-2 0 0,0 0 0,2-1 0,-2 1 0,3 0 16,-3-1 0,2 1 0,1 2 0,-3 1 0,2-4 15,-2 4 0,3-1 0,-3 0 0,2-2 0,-2 2 16,3 0 0,-3 1 0,2-1 0,-2-2 0,3 2 16,-4 0 0,4 0 0,-3-2 0,0 5 0,2-5 15,-2 2 0,3 0 0,-3-2 0,2-1 0,-2 1 16,3 0 0,-3 2 0,2-2 0,-2 2 0,0-2 15,3 5 0,-3-3 0,0 3 0,2 0 0,-2-1 16,2 1 0,-2 0 0,3 3 0,-3-1 0,0-2 16,0 2 0,0 1 0,0-1 0,0-2 0,0 2 15,0-2 0,0 2 0,-3 1 0,3-3 0,0 2 0,0 0 16,-2 1 0,2-1 0,-3 1 0,3-1 16,-2 0 0,1 1 0,-1-1 0,-1 1 0,3-1 15,-2 0 0,-1 1 0,1-1 0,-1 1 0,1-1 0,-1 3 16,1 0 0,-3 0 0,0 2 0,0 1 0,0 0 15,0-1 0,0 1 0,0 2 0,0 0 0,0 0 16,0 0 0,0 0 0,0 0 0,0-2 0,-3-1 16,1 3 0,-1-2 0,1-1 0,-1 1 0,1 0 15,-1-6 0,-2 3 0,3 0 0,-3 0 0,0-3 16,0 3 0,3 0 0,-3-2 0,0 4 0,0-2 16,0 0 0,0-3 0,0 3 0,-3 0 0,1 0 15,-1 3 0,1-3 0,-1 0 0,1 2 0,-1 1 0,1-1 16,-1 1 0,1-3 0,0 0 0,-1 0 0,1-3 15,-1 1 0,1-1 0,-1-2 0,1 0 16,-1 0 0,1-1 0,-1-1 0,1-1 0,-1-2 0,1 2 16,2 0 0,-2-2 0,-1 2 0,3 0 0,-2 1 15,-1 1 0,1 1 0,-1 0 0,1-3 0,-3-2 16</inkml:trace>
  <inkml:trace contextRef="#ctx0" brushRef="#br0">10779 9140 0,'0'-3'0,"0"1"0,0-1 0,0 1 16,0-1 0,0 1 0,0-1 0,0 0 0,0 1 0,0-1 16,0 1 0,0-1 0,0 1 0,0-1 0,0 0 15,0 1 0,-3-1 0,1-2 0,2 3 0,-3-3 16,1 2 0,2-2 0,-3 2 0,1 1 0,-1-3 15,3-1 0,-2 4 0,-1-3 0,1 2 0,-1-2 16,3 0 0,-2-3 0,-1 3 0,1 0 0,2 0 16,-3 0 0,1-3 0,2 3 0,-3 0 0,1 0 15,-1-1 0,-2 1 0,3 0 0,-1 0 0,1 0 16,-1 0 0,1 0 0,0-1 0,-3 1 0,2 0 0,1 0 16,-3 0 0,2 0 0,-2 0 0,0 2 0,3 1 15,-3-1 0,0 0 0,0 1 0,2-1 16,-2 3 0,0 0 0,0 0 0,0 0 0,0 0 0,0 0 15,3 0 0,-3 0 0,0 5 0,0-2 0,0 2 16,0 0 0,0 0 0,3 1 0,-3 1 0,2 1 16,-2 2 0,3-2 0,-3 2 0,2 3 0,1 0 15,-3 0 0,2-3 0,1 3 0,-1 0 0,1-1 16,-1 1 0,1-2 0,-1-1 0,3-3 0,-2 4 16,2-4 0,-3 1 0,3 0 0,0 0 0,0-1 15,0-2 0,0 1 0,0-1 0,0 0 0,0 0 16,0-3 0,0 1 0,0 0 0,0-3 0,0 0 15,0 2 0,0-2 0,0 0 0,3 3 0,-1-3 16,3 0 0,0 0 0,3 0 0,-1 0 0,1 0 16,-1 0 0,1 0 0,1-3 0,1 1 0,0-4 0,0 1 15,0 0 0,0-2 0,0 4 0,0-5 0,0 6 16,0-6 0,0 0 0,0 3 0,0-3 0,0 3 16,-3 0 0,3-3 0,-2 1 0,-1-1 0,1 0 15,-1 1 0,1-1 0,-1 0 0,-2-2 0,3 2 16,-3-2 0,-1 2 0,-1 1 0,2-1 0,0 0 15,-3 1 0,1-1 0,-1 0 0,1 0 0,-1 1 16,1-1 0,-1 3 0,1 0 0,-1 0 0,-2 2 16,0 1 0,0-1 0,0 0 0,0 3 0,0 0 15,0 0 0,0 0 0,0 0 0,0 0 0,0 0 16,0 0 0,0 0 0,0 6 0,0-1 0,0 0 16,0 2 0,0 1 0,0 0 0,0 2 0,0 0 0,0 3 15,0 0 0,0 0 0,0-3 0,-2 0 0,-1 3 16,3-2 0,0 1 0,0-4 0,-2 0 0,2 2 15,0-2 0,0-1 0,0 1 0,0 0 0,0 0 16,0-3 0,0 0 0,0 0 0,0 0 0,0 0 16,0-2 0,2-1 0,1 1 0,-1-3 0,3 0 15,3 0 0,-1 0 0,1 0 0,-1 0 0,1 0 16,-1 0 0,1-3 0,2 1 0,-1-3 0,1 0 16,0-3 0,0 0 0,3 0 0,-3 1 0,0-1 0,0 0 15,0-2 0,0 0 0,0 0 0,-1-3 16,-1 0 0,-1 0 0,1 3 0,2-6 0,-3 6 15,1-3 0,-1-2 0</inkml:trace>
  <inkml:trace contextRef="#ctx0" brushRef="#br0">11187 8724 0,'7'-15'0,"1"-3"0,-1 2 0,1 1 0,-3 0 0,-3-1 16,3 3 0,-2 3 0,2 0 0,-3 0 0,1 2 15,-1 0 0,1 0 0,-1 6 0,1-1 0,-3 1 16,2-1 0,-2 1 0,0 2 0,0 0 0,0 0 15,0 0 0,0 2 0,0 3 0,0 3 0,0 5 16,0 0 0,0 0 0,0 2 0,0 0 0,0 3 16,0 0 0,0 0 0,-2 3 0,-3-1 0,2 1 15,1-1 0,-3 1 0,2-1 0,-2 1 0,0 2 16,3 0 0,-3 0 0,0-2 0,0 2 0,2 0 0,-2-2 16,3-1 0,-3 1 0,2-1 0,1 1 15,-3-1 0,2-2 0,1-2 0,-1 2 0,3-3 16,-2 0 0,2 1 0,0-3 0,0-1 0,0 1 0,0-5 15,0 0 0,0-1 0,0 1 0,0 0 0,0-3 16,0 0 0,0 0 0,2-5 0,1 0 0,-1 0 16,3 0 0,3 0 0,-1 0 0,1-2 0,-1-6 15,3 0 0,0 0 0,3-2 0,-1 0 0,0-5 16,3 2 0,-2-3 0,-1 1 0,1 0 0,-1-3 16,1 0 0,-1 0 0,1 2 0,-4-2 0,1 3 15,3-1 0,-3 1 0,0 0 0,0 4 0,0-1 16,0 1 0,0 1 0,-3 0 0,1-1 0,-1 4 0,-2-1 15,-3 0 0,3 1 0,-2 2 0,-1-1 0,1 4 16,-1-1 0,1 1 0,-3-1 0,0 1 16,2 2 0,-2 0 0,0 0 0,0 0 0,0 0 0,0 0 15,0 2 0,0 3 0,0 0 0,-5 1 0,3-1 16,-3 0 0,2 3 0,-2-1 0,3 1 0,-3 0 16,2-1 0,1 4 0,0-1 0,-1 0 0,3 0 15,-2 3 0,2-3 0,0 1 0,0 2 0,0-3 0,0-2 16,0 2 0,0 0 0,0-2 0,0-1 15,0 1 0,0 0 0,2 0 0,1-1 0,1 1 16,4 0 0,-1-3 0,1 3 0,-1-1 0,1 1 16,-1-3 0,1 0 0,-1 0 0,1 0 0,-1 1 15,1-1 0,-1 0 0,1 0 0,-1 0 0,-2-2 16,-3-1 0,3 3 0,-2-2 0,-1 0 0,1 2 16,-1 0 0,1-3 0,-3 3 0,0 1 0,0-1 0,0 0 15,0 0 0,-3 0 0,-2 0 0,-2 0 0,-3 1 16,-2-1 0,-1 0 0,1 0 0,-3 0 0,0 3 15,0-3 0,0 3 0,0-3 0,3 0 0,-3 3 16,2-3 0,1 0 0,2 0 0,0 3 16,2-3 0,1 0 0,-1 0 0,1 0 0,2 0 15,0-5 0,5 0 0,0 0 0,0 0 0</inkml:trace>
  <inkml:trace contextRef="#ctx0" brushRef="#br0">11712 9084 0,'2'7'0,"1"-2"0,-1 0 16,-2 3 0,0 0 0,0 0 0,0-1 0,0 6 15,0 0 0,0 0 0,0 0 0,0-1 0,0-1 16,0 2 0,0-1 0,0-1 0,0-1 15,0 0 0,0-2 0,0 0 0,0-1 0,0 1 16,0 0 0,3-3 0,-1 0 0,1 0 0,-1-2 0,1-3 16,-1 2 0,1-2 0,4 0 0,1 0 0,-1 0 15,1 0 0,-1 0 0,1 0 0,-1-2 0,3-3 16,0-3 0,0 0 0,0 0 0,0 1 0,0-1 16,0-2 0,0-1 0,0 1 0,0 0 0,-3-3 15,1 3 0,-1-3 0,1 0 0,-1 0 0,0 3 16,-4-5 0,-1 2 0,1 0 0,-1-2 0,1 4 15,-1-4 0,1 0 0,-3-1 0,0 3 0,0 0 16,0 1 0,0 1 0,0 1 0,0 0 0,-5 0 0,0 2 16,0 0 0,0 0 0,0 3 0,0 3 0,-2-1 15,-1 1 0,3-1 0,0 1 0,-2-1 16,2 3 0,0 0 0,0 0 0,0 0 0,0 0 0,0 0 16,0 5 0,0 0 0,0 0 0,0 0 0,0 3 15,0 0 0,0 2 0,0 0 0,0 3 0,0 0 16,0 2 0,3 1 0,-3-1 0,2 1 0,1-1 15,-1 3 0,1-3 0,-1 1 0</inkml:trace>
  <inkml:trace contextRef="#ctx0" brushRef="#br0">12312 10870 0,'7'-8'16,"1"1"0,-1 1 0,-2 1 0,0 0 0,0 3 0,3-4 15,-1 1 0,-2 0 0,2 3 0,1-4 0,-3 1 16,2 3 0,1-1 0,-1-2 0,1 3 0,-1-1 15,3-2 0,0 2 0,0 1 0,3-1 0,-1 1 16,3-1 0,0 0 0,0 1 0,2 2 0,1-3 16,-1 1 0,3 2 0,2-3 0,-2 3 0,0-2 15,0 2 0,0 0 0,0-3 0,0 3 0,0 0 16,-3 0 0,1-3 0,1 3 0,-1-2 0,-1 2 16,1-3 0,-1 1 0,-2-1 0,0 1 0,0-1 0,0 0 15,-5 1 0,0 2 0,0-3 0,0 3 16,0 0 0,-3 0 0,1 0 0,-1 0 0,-2-2 15,-2 2 0,-1 0 0,1 0 0,-1 0 0,-2 0 0,0 0 16,0 0 0,0 0 0,0 0 0,0 0 0,-2 0 16,-3 0 0,0 0 0,-3 0 0,1 5 15,-6 0 0,1 0 0,-1 0 0,-2 0 0,0 1 0,0 1 16,-4 1 0,-1-3 0,0 3 0,0 0 0,0-1 16,0 1 0,-2 0 0,-1-1 0,1 1 0,-3 0 15,0 2 0,-2-2 0,2-1 0,-3 4 0,4-4 16,-1 4 0,0-4 0,0 1 0,0 0 0,3-1 15,-1 1 0,1 0 0,-1-3 0,1 0 0,5-2 16,2 2 0,0-3 0,0 3 0,2-5 0,6 3 16,-1 0 0,1-3 0,2 0 0,0 2 0,2 1 15,1-3 0,2 0 0,0 0 0,0 0 0,0 0 0,0 0 16,0 0 0,2 0 0,3 0 0,3 0 0,-1 0 16,3 0 0,0-3 0,5 1 0,0-1 15,0 0 0,0 1 0,2-1 0,-2 1 0,3-3 0,-1 0 16,1 2 0,-1-2 0,1 2 0,-1-2 0,0 0 15,1 2 0,-1-2 0,1 3 0,-1-3 0,0 2 16,-2-2 0,0 2 0,0 1 0,0-1 0,-5 1 16,0-1 0,0 0 0,0 1 0,0-1 0,0 1 15,-3 2 0,1-3 0,-3 1 0,2 2 0,-2 0 16,-2-3 0,2 3 0,0 0 0,0 0 0,0 0 16,-3 0 0,3 0 0,0 0 0,0 0 0,-2 0 15,2 0 0,0 0 0,-3 0 0,3 0 0,0 3 0,-3-1 16,3-2 0,0 3 0,-2 2 0,2-3 0,0 4 15,0-4 0,0 3 0,0-5 0,0 5 0,2-2 16,1 0 0,-3-3 0,0 0 0</inkml:trace>
  <inkml:trace contextRef="#ctx0" brushRef="#br0">13474 10962 0,'-5'5'0,"3"-2"16,2-3 0,0 0 0,0 3 0,0-3 0,0 0 15,0 0 0,0 0 0,0 2 0,0 1 0,0-3 16,2 0 0,1 2 0,1 1 0,4-1 0,-1-2 16,1 3 0,-1 0 0,1-1 0,-1-2 0,3 0 15,0 3 0,0-1 0,0-2 0,3 0 0,-1 0 16,0 0 0,1 0 0,2 0 0,0 0 0,0 0 15,0 0 0,0 0 0,-1 0 0,4 0 0,-1 0 0,3 0 16,0 0 0,3 0 0,-1 0 0,0-2 16,1 2 0,2 0 0,-1-3 0,1 1 0,3 2 15,-1 0 0,1-3 0,-1 3 0,3-3 0,-3 3 0,3 0 16,0 0 0,0 0 0,0 0 0,-1 0 0,1 0 16,0 0 0,0 0 0,0 0 0,0 0 0,2 0 15,0 0 0,1 0 0,-1 0 0,1 0 0,-1 0 16,3 0 0,2 0 0,0 0 0,1 0 0,-1 0 15,0 0 0,1 0 0,-1 0 0,3 0 0,0 0 16,0 0 0,-1 0 0,1 0 0,5 0 0,-3 0 16,3 0 0,-3 0 0,1 0 0,-1 0 0,3 0 15,-3 0 0,0 0 0,3 0 0,0 0 0,0 0 0,0 0 16,-1 0 0,1 0 0,0 0 0,0-2 0,2 2 16,-2 0 0,2-3 0,0 3 0,1 0 0,-3 0 15,2 0 0,0 0 0,0 0 0,-2 0 16,2 0 0,-2 0 0,3 0 0,-4 0 0,4 0 0,-4 0 15,1 0 0,0 0 0,-3 5 0,1-5 0,-1 3 16,0 0 0,1-1 0,-1 1 0,0-1 0,-2 1 16,0-1 0,2 1 0,-2 0 0,0-1 0,0 1 15,-1-1 0,1-2 0,0 3 0,0-1 0,0-2 0,-1 3 16,1 0 0,-2-3 0,-1 0 0,0 2 16,-2-2 0,-2 0 0,1 0 0,1 0 0,-2 0 15,-1 0 0,3 0 0,-3 0 0,0 0 0,1 0 16,-3 0 0,-3 0 0,-2 0 0,0 0 0,0 0 0,-3 0 15,1 0 0,-1 0 0,-2 0 0,-3 0 16,1 0 0,-1 0 0,0 0 0,1 0 0,-3 0 16,0 0 0,0 0 0,-5 0 0,2 0 0,-2 0 0,0 0 15,0 0 0,-3 0 0,1 0 0,-3 0 0,-3-2 16,3 2 0,-2 0 0,-1-3 0,1 3 0,-3 0 16,0 0 0,0 0 0,0 0 0,0 0 15,0 0 0,-5-3 0,-5 1 0,-3-1 0,1 1 16</inkml:trace>
  <inkml:trace contextRef="#ctx0" brushRef="#br0">15547 11027 0,'5'5'0,"-2"-3"0,-1-2 0,-2 0 15,0 0 0,3 0 0,-3 0 0,0 0 0,0 0 16,0 0 0,0 0 0,0 0 0,0 0 0,-3 0 16,-2 0 0,0-2 0,0-1 0,-2 1 0,-3-1 15,0 0 0,-3 1 0,1-1 0,-3 1 0,0-3 16,-5-1 0,0 1 0,0 0 0,-2 0 0,-1 0 16,-1 0 0,-1-3 0,-3 3 0,1-3 0,0 1 0,-1-1 15,1 0 0,-1 0 0,4 1 0,-4-1 16,3-2 0,0-1 0,-2-1 0,2-1 0,0-3 15,3 4 0,-1-4 0,-1 1 0,1-1 0,1 1 0,-1 0 16,1-1 0,0 1 0,2-3 0,0 0 0,0 0 16,0 0 0,0 0 0,5 0 0,-2 0 0,2 0 15,0-2 0,0-1 0,2 0 0,1 1 0,0-1 16,-1-2 0,3 0 0,3 0 0,-1 0 0,1 0 16,-1 0 0,1 0 0,2-3 0,0 0 0,0 1 15,5-1 0,0 0 0,0 1 0,0-1 0,0 3 16,0-3 0,0 3 0,0 0 0,5 0 0,2-3 15,1 1 0,-1 2 0,1-3 0,2 0 0,0 1 16,0-1 0,0 0 0,2 1 0,0-1 0,3 3 16,-2-3 0,2 3 0,0 0 0,0 0 0,0 0 15,-1 0 0,4-1 0,-1 4 0,1-1 0,2 3 0,0 0 16,2 0 0,-2 3 0,0 0 0,0-1 0,2 1 16,0 2 0,-2 0 0,3-2 0,-1 5 15,1-1 0,-1 1 0,3 0 0,0-1 0,0 4 0,5-1 16,-3 3 0,3 2 0,0 1 0,-1-1 0,1 1 15,0 2 0,0 0 0,0 0 0,0 0 0,0 0 16,0 5 0,-1 0 0,1 3 0,0-1 0,0 4 16,-3 1 0,-2 1 0,0 0 0,0 0 0,0 2 15,-3 1 0,1 2 0,-6 0 0,1 2 0,-1 1 16,-2 2 0,-3 0 0,1 5 0,-3 0 0,0 1 16,-3 1 0,1 6 0,-3-2 0,-3-3 0,3 2 15,-2 0 0,-1 1 0,1-1 0,-3 0 0,0 1 0,0 2 16,0 0 0,0 0 0,0 0 0,-5-1 0,0 4 15,-3-1 0,1 1 0,-1-1 0,1 1 0,-1-1 16,-2 1 0,-2-3 0,-1 0 0,1-3 16,0 1 0,-1-4 0,-2 1 0,0 0 0,0 0 0,0 2 15,0-2 0,0 0 0,1 0 0,-4-1 0,1-1 16,2-1 0,-3-3 0,1-1 0,2-1 16,-2 0 0,2-3 0,-3 1 0,3-6 0,-2 1 0,-1-1 15,1-2 0,0-3 0,-3-2 0,2 0 0,1-1 16,-3-2 0,3 0 0,-1-5 0,-2 0 0,0 0 15,3 0 0,-3 0 0,0-2 0,0-6 0,0 1 16,0-4 0,0 1 0,1-5 0,-1-1 0,0 1 16,0-6 0,-3-2 0,1 0 0,0 0 0,-1 0 0,1-3 15,-1 1 0,-1-4 0,-1 1 0,2 2 16,1-2 0,-3 2 0,3 1 0,-3-1 0,2 0 16,1 3 0,-1 0 0,1 0 0,0 3 0,2-3 0,0 2 15,0 0 0,3 1 0,2-3 0,0 2 0,0-2 16,0 0 0,0 0 0,2-3 0,3 1 0,0-1 15,3-2 0,0 0 0,-1-1 0,1 1 0,2 0 16,0 0 0,2-1 0,3 1 0,0 2 0,0-2 16,0 0 0,0 0 0,0-3 0,0 0 0,0 0 15,3 1 0,4-1 0,1 0 0,-1-2 0,3-1 16,0 1 0,0 0 0,5 2 0,0 0 0,0 0 16,0 5 0,2 1 0,1-3 0,4 2 0,0 0 0,1 3 15,2 0 0,4 0 0,1 0 0,0 0 0,0 2 16,2 3 0,1 0 0,-1 0 0,3 3 15,2 2 0,1 3 0,-1-1 0,0 4 0,1 2 0,-1 2 16,-2 1 0,0 2 0,-1 0 0,-1 0 0,-1 5 16,1 2 0,-1 6 0,-2 0 0,0 2 15,-3 1 0,-2 2 0,0 2 0,0 1 0,-3-1 0,-5 1 16,1-1 0,-1 4 0,-2 1 0,0 1 0,-5 2 16,0 0 0,-2 3 0,-3 0 0,-3 5 0,0 0 15,1 0 0,-3 0 0,0 0 0,0 0 0,0 0 16,0-1 0,-5-1 0,0-1 0,-2 1 0,-1-1 15,-2 0 0,-2 3 0,-1 0 0,1 0 0,-1 0 16,1 3 0,-3-1 0,0 1 0,0 2 0,0 2 16,-2-4 0,-1 4 0,1-2 0,0 0 0,-1 3 15,-2 0 0,0-1 0,0 1 0,3 0 0</inkml:trace>
  <inkml:trace contextRef="#ctx0" brushRef="#br0">19858 10857 0,'-5'-5'0,"2"2"15,3 1 0,0-1 0,0 1 0,0-1 0,0-2 16,0 2 0,0 1 0,0-1 0,0-2 0,0 3 16,0-1 0,0 0 0,0-2 0,0 3 15,0-1 0,0 1 0,0-1 0,0 1 0,0-1 0,0 0 16,0 3 0,0 0 0,0 0 0,0-2 0,0-1 16,0 3 0,0 0 0,0-2 0,0 2 0,0 0 15,0 0 0,0 0 0,3 0 0,-1 0 0,3 0 16,0 0 0,3 0 0,-1 0 0,0 0 0,1 0 15,2 0 0,0 2 0,0-2 0,0 3 0,0-1 16,2 4 0,1-4 0,2-2 0,-1 0 0,1 0 16,0 5 0,0-2 0,3-1 0,-1-2 0,1 5 15,1-2 0,4-3 0,-1 0 0,1 3 0,-1-1 0,3-2 16,0 0 0,0 0 0,2 0 0,0 0 0,3 0 16,-2 0 0,-3 0 0,2 0 0,0 0 0,-2 0 15,0 0 0,0 0 0,0 0 0,0 0 0,-3 0 16,1 0 0,-6-2 0,0 2 0,1 0 0,-1 0 15,-2-3 0,-5 0 0,0 3 0,0 0 0,-3 0 16,1 0 0,-3 0 0,-3 0 0,1 0 0,-1 0 16,-2 0 0,0 0 0,0 0 0,0 0 0,0 0 15,0 0 0,0 0 0,-5 0 0,0 6 0,0-6 16,-4 5 0,-1-3 0,-3 1 0,1-1 0,-3 1 16,-5 0 0,0 2 0,0-5 0,0 0 0,-2 5 15,-3-5 0,0 5 0,-2-2 0,-1 2 0,1 0 0,-3-3 16,-2 1 0,-1 0 0,1 2 0,-3-3 15,0 3 0,0-2 0,3-1 0,0 1 0,2 0 16,-3 2 0,4-3 0,-1 1 0,2-1 0,1 4 0,0-4 16,4 1 0,1 2 0,-1 0 0,3-2 0,3-3 15,2 5 0,0-3 0,3 1 0,4-3 0,1 2 16,2 1 0,2-3 0,3 3 0,0-3 0,0 2 16,0-2 0,0 3 0,0-1 0,3-2 0,4 0 15,3 0 0,3 0 0,2 0 0,0 0 0,4 0 16,4 0 0,2 0 0,5 0 0,-1 0 0,1 0 15,0 0 0,3 0 0,-1 0 0,-2 0 0,2 0 16,-2 0 0,0 0 0,0-2 0,-3 2 0,-2-3 0,0 1 16,0-1 0,0 3 0,-5 0 0,-3-3 0,0 3 15,-2 0 0,-5 0 0,0 0 0,0 0 16,-2 0 0,-6 0 0,1 0 0,-1-2 0,-2 2 16,3 0 0,-3-3 0,0 3 0,0 0 0,0 0 0,0 0 15,0-2 0,0 2 0,-5 0 0,0 0 0,0 0 16,0 0 0,0 0 0,-3 0 0,1 0 0,-3 0 15,-3 0 0,3 0 0,-2 0 0,0 0 0,-1 0 16,1 0 0,-3 0 0,2 0 0,1 0 0,-1 2 16,1 1 0,0 2 0,2-2 0,2-1 0,1 3 15,-3 0 0,2 0 0,1 1 0,-1-1 0,3 0 16,3 0 0,2-2 0,0-3 0</inkml:trace>
  <inkml:trace contextRef="#ctx0" brushRef="#br0">21224 10914 0,'-5'2'0,"2"-2"0,3 0 0,0 0 0,0 0 16,0 0 0,0 0 0,0 0 0,0 0 0,0 0 16,5 0 0,0 0 0,3 0 0,-1 0 0,1 0 15,-1 0 0,1 0 0,2 0 0,0 5 0,0-5 16,0 0 0,0 3 0,4-1 0,1 1 0,0-3 15,0 0 0,0 3 0,3-3 0,1 0 0,1 2 16,3 1 0,-1-3 0,3 0 0,0 0 0,0 0 16,5 0 0,0 0 0,-1 0 0,4 0 0,-1 0 15,1 0 0,1 0 0,4 0 0,-1-3 0,0 1 16,1-1 0,-1 0 0,0 1 0,1-1 0,-1 1 16,0-1 0,1 1 0,-1-1 0,0-5 0,1 3 15,-1-3 0,0 3 0,1 3 0,-1-3 0,0 0 16,1-3 0,-1 3 0,0 0 0,1-1 0,-4 1 0,1-2 15,0 4 0,-2-5 0,-1 3 0,0 3 16,-2-1 0,0-2 0,-3 2 0,-2 1 0,0-1 16,0 1 0,0-1 0,-3 1 0,-4 2 0,-1-3 0,1 0 15,-1 1 0,-5 2 0,-2-3 0,0 1 0,0-1 16,-2 3 0,-1 0 0,1 0 0,-6-2 16,3 2 0,-2 0 0,-1-3 0,1 3 0,-1 0 0,-2-3 15,0 3 0,0 0 0,0-2 0,0 2 0,0 0 16,0 0 0,0 0 0,-2 0 0,-3 0 0,0 0 15,0 0 0,-3 0 0,-2 0 0,-2 0 0,-1 0 16,1 0 0,-1 0 0,-1 0 0,-1 0 0,-5 0 16,0 0 0,0 0 0,0 0 0,0 2 0,-2 4 15,-1-6 0,1 5 0,-1 0 0,-1 0 0,-1 0 16,-3 0 0,1 3 0,0 0 0,-3-1 0,0 1 16,0 0 0,-2-1 0,-3 1 0,2 0 0,-1 2 0,-1-2 15,0-1 0,0 1 0,0 0 0,0 0 0,-2-1 16,0 4 0,-1-4 0,1 1 0,0 0 15,-1-1 0,1 1 0,0 0 0,-1-1 0,1 1 0,2 0 16,0-3 0,1 0 0,-1 0 0,0 0 0,0 1 16,3-1 0,-1-3 0,1 1 0,2-1 0,0 1 15,0-1 0,3 1 0,0 0 0,-1-3 0,3 2 16,3 1 0,0-1 0,-1-2 0,1 3 0,2-3 16,0 0 0,5 0 0,0 0 0,0 2 0,3-2 0,2 3 15,2-3 0,1 0 0,2 0 0,0 0 16,2 0 0,3 0 0,0 0 0,0 0 0,0 0 15,0 0 0,0 0 0,3 3 0,4-3 0,1 0 0,2 0 16,5 0 0,0 0 0,2 0 0,0 0 0,6 0 16,-1 0 0,1 0 0,2 0 0,2-3 0,3 0 15,0 1 0,2-1 0,3 1 0,2-1 0,0 1 16,1 2 0,-1 0 0,3-3 0,0 0 0,2 1 16,3-1 0,0 1 0,-1-1 0,1 1 0,0 2 15,0 0 0,0-3 0,-1 3 0,1 0 0,0 0 16,0 0 0,0 0 0,-1 0 0,1 0 0,-2 0 15,1 3 0,-1 2 0,-1-3 0,0 1 0,-2-1 16,0 4 0,0-4 0,0 3 0,-3 0 0,0 1 16,1-1 0,-6 0 0,0-3 0,1 4 0,-4-1 15,-1 0 0,-3 0 0,0-2 0,-3 2 0,-2 0 16,-3 0 0,1 0 0,-3-2 0,-5 2 0,0 0 0,0-3 16,0 1 0,-3 0 0,0 2 0,-2-5 15,-2 2 0,-1 1 0,1-1 0,-1-2 0,1 3 16,-3-3 0,0 3 0,0-3 0,0 0 0,0 2 0,0-2 15,0 0 0,0 3 0,0-3 0,0 2 0,-3-2 16,-2 3 0,0-3 0,-2 2 0,-3 4 0,0-4 16,-2-2 0,-1 0 0,1 0 0,-3 0 0,0 0 15</inkml:trace>
  <inkml:trace contextRef="#ctx0" brushRef="#br0">2066 13203 0,'-5'0'0,"0"-2"16,5-4 0,0 1 0,0-2 0,0-1 0,0 3 15,0-3 0,0 3 0,0 0 0,0 2 16,0-2 0,2 2 0,1 1 0,-1-1 0,1 1 16,-1-1 0,1 1 0,-1-1 0,3 1 0,0 2 0,-2-3 15,2 3 0,0 0 0,-1 0 0,4 0 0,-3 0 16,2 0 0,-2 0 0,3 0 0,-1 0 15,1 0 0,-1 0 0,1 0 0,2 0 0,0 0 0,0 0 16,0 0 0,-1 0 0,1 0 0,3 0 0,-1 0 16,1 0 0,2 5 0,-3-2 0,3-1 0,0-2 15,0 3 0,2-1 0,1 1 0,-1-1 0,1 1 16,-1-3 0,3 0 0,0 0 0,0 0 0,0 0 0,2 0 16,0 0 0,1 0 0,-1 0 0,1 0 0,-1 0 15,0 0 0,1-3 0,2 1 0,0-1 16,0 1 0,4-3 0,1 2 0,-2 1 0,2-1 15,-1 0 0,-1 1 0,-1-1 0,1 3 0,-1 0 0,0 0 16,3 0 0,0 0 0,0 0 0,0-2 0,0 2 16,2 0 0,0-3 0,1 1 0,-1-1 0,3 0 15,0-4 0,-3 2 0,0-1 0,3 1 0,-2 0 16,1 0 0,-1 0 0,2 0 0,-1-3 0,1 0 16,0 1 0,-3-1 0,3 0 0,-2 1 0,-1-4 15,0 1 0,-2 2 0,0 1 0,0-1 0,0 0 16,-5 1 0,2 1 0,-2 1 0,0 0 0,0 0 15,0 0 0,0 0 0,-3 2 0,-2 1 0,-3-1 16,1 0 0,-1 1 0,-2-1 0,-2 1 0,-4 2 16,1 0 0,0 0 0,-2 0 0,-3 0 0,0 0 0,-3 0 15,1 0 0,-1 0 0,1 0 0,-3 0 0,0 0 16,0 0 0,0 0 0,0 0 0,0 0 0,0 0 16,0 0 0,0 0 0,-5 0 0,0 0 0,0 0 15,-3 0 0,-2 0 0,0-3 0,-2 3 0,0 0 16,-1 0 0,1 0 0,-1 0 0,-2 0 0,0 0 15,0 0 0,0 0 0,-2 0 0,-3 3 0,0 2 16,0 3 0,0-3 0,1 0 0,-1-5 0,0 0 16</inkml:trace>
  <inkml:trace contextRef="#ctx0" brushRef="#br0">20943 11065 0,'2'5'0,"3"-5"0,0 0 0,0 0 0,3 0 0,-1 0 15,0 0 0,1 0 0,-1-2 0,1 2 0,2-3 16,0 0 0,0 1 0,2-1 0,1 1 16,-3-1 0,2 1 0,3-1 0,0 0 0,-3 1 15,3-1 0,-2 1 0,2 2 0,0-3 0,0 1 16,-3-1 0,3 3 0,-3-2 0,1-1 0,2 0 15,0 1 0,0-1 0,0 1 0,-1 2 0,1 0 16,0 0 0,3 0 0,-1 0 0,3 0 0,0 0 16,2 0 0,1 0 0,-1 0 0,1 0 0,-1 0 15,3 0 0,0 0 0,0 0 0,2 0 0,-2 2 0,2 1 16,-2-1 0,0 1 0,2 0 0,-2-1 0,0-2 16,0 0 0,2 0 0,1 0 0,-1 0 15,1 0 0,1 0 0,1 0 0,-2 0 0,2 0 16,-1 0 0,1 0 0,0 0 0,0 0 0,-3 0 0,3 0 15,0 0 0,0 3 0,2-1 0,1-2 0,-1 3 16,0-3 0,3 2 0,0 3 0,0-2 0,-3 2 16,1-2 0,-1 2 0,0-5 0,1 5 0,-1-2 15,0-3 0,1 2 0,-1-2 0,-2 3 0,2-1 16,1-2 0,-3 3 0,-1-1 0,1 1 0,0-3 16,-2 5 0,-4-5 0,1 3 0,0-3 0,0 0 15,-3 2 0,1-2 0,-6 0 0,1 0 0,-1 0 16,-2 0 0,0 0 0,-5 0 0,0 0 0,0 0 0,0 0 15,-3 0 0,1 0 0,-6 0 0,3 0 0,-2 0 16,-1 0 0,1 0 0,-1 0 0,1 0 16,-3 0 0,0 0 0,0 0 0,0 0 0,0 0 0,0 0 15,0 0 0,0 0 0,0 0 0,0-2 0,0-1 16,0 1 0,0-1 0,0 0 0,0 1 0,-5-1 16,0 1 0,0-1 0,0 1 0,0-1 0,-3 0 15,1 1 0,-6-6 0</inkml:trace>
  <inkml:trace contextRef="#ctx0" brushRef="#br0">19517 11663 0,'7'3'0,"3"-3"0,0 0 0,0 0 15,0 0 0,2 0 0,3 0 0,0 0 0,0 0 0,3 0 16,-1 0 0,5 0 0,1 0 0,-1-3 0,1 0 16,1 1 0,1-1 0,3-2 0,-1-2 0,1 1 15,-4-1 0,1 2 0,0-3 0,0 0 0,0 0 16,0 1 0,-3-1 0,-2 0 0,-2 1 15,-1-1 0,0 0 0,1 1 0,-1 1 0,1 1 0,-3 3 16,-5-3 0,0-1 0,-1 4 0,1-1 0,-2 1 16,-1-1 0,-2 1 0,-2-1 0,-1 3 0,3 0 15,-2 0 0,-1-3 0,-2 3 0,0 0 0,0 0 16,0 0 0,0-2 0,0 2 0,0 0 0,0-3 0,-2 3 16,-1 0 0,-2 0 0,0 0 0,0 0 15,-2 5 0,-1 1 0,1-1 0,-1 5 0,1 3 16,-5 0 0,-1 2 0,1 6 0,-1 4 0,1 4 15,-1 1 0,-2 6 0,0 3 0,-2 4 0,-3 4 0,3 4 16,-3 3 0,0 2 0,0 3 0,0-2 0,0-1 16,0-2 0,0 0 0,0-3 0,3-2 0,0-5 15,2-3 0,0-5 0,2-5 0,1-3 0,4-5 16,1-3 0,-1-4 0,3-1 0,3-4 0,2-4 16,0-2 0,0-5 0,0 0 0,0 0 0,2-2 15,3-8 0,3-3 0,2-3 0,0-2 0,5-5 16,0-5 0,0-3 0,0-2 0,0-3 0</inkml:trace>
  <inkml:trace contextRef="#ctx0" brushRef="#br0">20719 11335 0,'-13'28'0,"1"3"0,-1-1 15,1 6 0,-1 0 0,1 3 0,0-1 16,-3 3 0,0 0 0,0 3 0,0-6 0,0 4 16,0 1 0,0-2 0,0 0 0,0 3 0,0-3 15,0 0 0,3 0 0,-3-2 0,0-3 0,3-3 16,-1-2 0,3-6 0,3-1 0,-1-7 0,1-1 15,-1-3 0,3 0 0,0-6 0,0 1 0,0 0 0,5-3 16,-2 0 0,-1 0 0,3-2 0,0-1 16,0-2 0,0 0 0,0 0 0,0 0 0,0 0 15,0 0 0,3 0 0,-1 0 0,3 0 0,3-2 0,-1-4 16,1-1 0,-1-1 0,3-2 0,0 0 0,0-1 16,3-2 0,1-2 0,1 0 0,0-1 0,3-2 15,-1 0 0,1 0 0,-1-5 0,3 0 0,2 0 16,-4 0 0,2 0 0,2 0 0,-5 0 0,1 2 15,-1 3 0,1 0 0,-1 5 0,-2 3 0,-2 0 16,-3 2 0,-1 6 0,-1-1 0,-1 3 0,-2 0 16,-2 0 0,-1 0 0,1 5 0,-1 3 0,1 2 15,-3 3 0,0 0 0,0 2 0,0 6 0,0-1 16,0 1 0,-5-1 0,0 3 0,0 0 0,0 3 16,-3-3 0,1 3 0,2-3 0,0 0 0,0 0 15,0 0 0,0-2 0,0-6 0,3 1 0,2-1 0,-3-2 16,3-3 0,0-2 0,0 0 0,0-1 0,0 1 15,0-3 0,0 0 0,3-2 0,2-3 16,2 0 0,1 0 0,-1 0 0,3 0 0,2-5 16,3-3 0,0-2 0,0-6 0,0 1 0,3-3 0,1-3 15,1-2 0,3 0 0,-1 0 0,1-3 0,-1 1 16,0-1 0,1 0 0,-1 1 0,1 2 0,-4 0 16,-1 2 0,-1 3 0,1 0 0,-6 0 0,-2 3 15,0 4 0,-2 1 0,-1 2 0,-4 6 0,-1-1 16,0 1 0,1-1 0,-1 1 0,-2 2 0,0 0 15,0 0 0,0 0 0,0 5 0,0 0 0,0 3 16,0 2 0,0 3 0,0 0 0,0 2 0,0 5 16,-2 1 0,-3 0 0,0-1 0,0 1 0,0-1 0,0 1 15,0-1 0,0 1 0,-2-1 0,-1 1 16,3-3 0,0-3 0,0 1 0,0-1 0,0-2 16,0 0 0,3-6 0,-1 1 0,3 0 0,-2-3 0,2 0 15,0-5 0,0 0 0,0 0 0,0 0 0,0-3 16,0-2 0,2-2 0,6-6 0,-1-3 15</inkml:trace>
  <inkml:trace contextRef="#ctx0" brushRef="#br0">21391 11560 0,'2'0'15,"1"0"0,-3 0 0,2 0 0,1 0 0,-1 0 16,1 0 0,-1 0 0,1 6 0,2-1 0,2 0 0,-2 0 16,2 0 0,1 3 0,-1-1 0,1 1 0,-1 0 15,1 0 0,-1-3 0</inkml:trace>
  <inkml:trace contextRef="#ctx0" brushRef="#br0">21749 11856 0,'0'2'0,"0"-2"0,0 0 0,-2 0 16,-3 0 0,0 3 0,0 2 0,0 0 15,-3 0 0,-4 3 0,-1 5 0,1-1 0,-1 1 16,-2 0 0,-4 3 0,1 4 0,-2-2 0,3 0 15,2 0 0,0 0 0,0 0 0,0-3 0,3 1 0,2-1 16,2 0 0,1 1 0,2-1 0,5 1 0,0-3 16,0-1 0,0 1 0,0-5 0,2 0 0,6-1 15,-1 1 0,1-3 0,2 0 0,0 0 0,0 1 16,-1-1 0,4-3 0,-3 1 0,0 2 0,0-3 16,2 1 0,-2-3 0,0 3 0,0 2 0,0-3 15,0 1 0,0-3 0,-3 5 0,1-2 0,-1 2 16,-4 0 0,-1-3 0,1 1 0,-1 0 0,1 2 15,-3 0 0,0 0 0,0 0 0,0-2 0,0 2 16,-5 0 0,0 0 0,-3 0 0,1 3 0,-1 0 16,1-1 0,0 1 0,-3 0 0,0-3 0,0 0 15,0 3 0,0-3 0,-3 0 0,3 0 0,0 0 0,0 0 16,0 0 0,1 3 0,-1-3 0,2 0 0,1 1 16,-1-1 0,1 0 0,-1 0 0,1-2 0,2 2 15,0-3 0,2 1 0,3-1 0,0-2 0</inkml:trace>
  <inkml:trace contextRef="#ctx0" brushRef="#br0">22304 11935 0,'-5'13'0,"-2"0"16,2 0 0,0 2 0,-3 0 0,3 6 0,0-1 16,-2 1 0,-1 0 0,1 2 0,-1-3 0,1 1 15,-1-1 0,1 1 0,-1-1 0,1 1 0,0-6 16,-1 1 0,1-1 0,2 0 0,0-2 0,0-5 15,0 0 0,0-1 0,2 1 0,3-3 0,0-2 16,0-3 0,0 0 0,0 0 0,0 0 0,0 0 16,0 0 0,0-5 0,0-3 0,0-2 0</inkml:trace>
  <inkml:trace contextRef="#ctx0" brushRef="#br0">22451 11504 0,'7'-10'0,"-4"-1"0,-1 1 0,1 2 15,-1 1 0,1 4 0,-1 1 0,1-1 0,2 0 16,-3 1 0,3 2 0,0 0 0,-2 0 0,2 0 16,-3 5 0,3 0 0,-2 0 0,2 3 0,0 0 15,-3-1 0,3 6 0,-3 0 0,3 0 0,0 0 16,0 0 0,0-1 0,3 1 0</inkml:trace>
  <inkml:trace contextRef="#ctx0" brushRef="#br0">22782 11907 0,'-5'-8'0,"0"0"0,0 1 0,0 2 15,2 2 0,1 1 0,-3-1 0,0 0 0,0 1 0,-2 2 16,-3 0 0,-3 0 0,1 0 0,-1 0 0,-2 2 16,0 4 0,-2-1 0,0 0 0,2 0 0,0 0 15,0 0 0,0 3 0,0 0 0,2 2 0,4 0 16,1 0 0,1 3 0,-1-3 0,3 3 15,5-5 0,0 2 0,0 1 0,0-1 0,0-2 16,0-1 0,0 3 0,5 1 0,3-1 0,-1-2 0,1-1 16,-1 1 0,0 0 0,3 0 0,0-3 15,0 0 0,0 0 0,-2 3 0,2-1 0,-3 1 16,1 0 0,-1-3 0,1 3 0,-1-1 0,-2-2 0,0 1 16,-3 1 0,1-2 0,-1 0 0,1 3 0,-1-3 15,-2 0 0,0 1 0,0-1 0,0 0 0,0 0 16,0 0 0,-5 0 0,0 0 0,-2 3 0,0-3 15,-6 0 0,1 0 0,-1 3 0,1-3 0,-1 0 16,1 3 0,-1-3 0,3 0 0,-2 3 0,2-3 16,0 0 0,0 1 0,3-1 0,-1 0 0,1 0 15,-1 0 0,1 0 0,-1 0 0,1-2 0,2-1 16,2 1 0,3-3 0,0 0 0,0 0 0,0 0 0,0 0 16,0 0 0,5 0 0</inkml:trace>
  <inkml:trace contextRef="#ctx0" brushRef="#br0">23008 12002 0,'3'8'16,"-3"-3"0,0 0 0,0 3 0,0-1 0,0 6 15,0 2 0,0 1 0,-5 4 0,0 1 0,0 2 16,-3 0 0,1 0 0,-1 0 0,1-2 0,0-1 16,-1 1 0,1-3 0,-1-3 0,1 1 0,-1-1 15,1 0 0,-1-2 0,1-2 0,-1-4 0,3 1 0,0 0 16,0-3 0,0-3 0,0 1 0,3-3 0,2 0 16,0 0 0,0 0 0,0 0 0,0 0 15,0 0 0,0-3 0,0-4 0,5-1 0,2-2 0,1-1 16,-1-1 0,1-4 0,2 1 0,0-1 0,2-2 15,3 0 0,0-2 0,0-3 0,0 0 0,0 0 16,0 0 0,0-1 0,0 1 0,2 0 0,-2 0 16,0 0 0,0 0 0,0 2 0,0 3 0,0 0 15,-3 3 0,-2 2 0,0 3 0,0 2 0,-3 3 16,1 3 0,-1-1 0,-2 0 0,-2 1 0,2 2 16,-3 0 0,1 0 0,-1 0 0,1 0 0,-1 2 15,1 4 0,-1 1 0,1 4 0,-1 1 0,-2 4 16,0 2 0,0 2 0,0 1 0,0-1 0,-2 1 0,-3-1 15,0 1 0,0-1 0,0 1 0,0 0 0,0-3 16,0-1 0,0-1 0,0-1 0,0 1 16,0-3 0,0-3 0,0 0 0,5-2 0,-2-1 0,-1 1 15,1-3 0,-1 0 0,1 1 0,2-4 0,-3-2 16,3 0 0,0 0 0,0 0 0,0 0 0,0-8 16,0 1 0</inkml:trace>
  <inkml:trace contextRef="#ctx0" brushRef="#br0">23733 11548 0,'2'5'0,"1"0"0,-1-5 0,1 2 0,-3 4 16,0-1 0,0 0 0,0 0 0,0 5 0,0 3 15,-3 0 0,-2 0 0,-2 0 0,-1-1 0,-2 1 16,-2 0 0,-1 0 0,1 0 0,-1 2 0,-2 0 16,1-2 0,-1 0 0,2 0 0,1 0 0,-1-5 15</inkml:trace>
  <inkml:trace contextRef="#ctx0" brushRef="#br0">23611 11953 0,'7'5'15,"1"-2"0,1-1 0,1-2 0,0 0 0,5 3 16,-2-3 0,2 5 0,0-2 0,0-1 0,0 1 15,2 2 0,0-3 0,1 1 0,-1 0 0,1-3 16,-1 2 0,0 1 0,1-3 0,-1 2 0,-2-2 16,0 0 0,0 0 0,0 0 0,0 0 0,0 0 15,0 0 0,0 0 0,0 0 0,-3 0 0,1 0 0,-1-2 16,-2-1 0,2 1 0,-2-1 0,0 0 0,0 1 16,-2-1 0,-1 1 0,1-1 0,-6 1 15,1-1 0,-1 0 0,1 1 0,-3-3 0</inkml:trace>
  <inkml:trace contextRef="#ctx0" brushRef="#br0">24069 11696 0,'0'13'0,"0"0"0,0 0 0,0 0 15,-3 5 0,-2 2 0,0 1 0,-2 4 16,-1 4 0,-2-1 0,-2 0 0,-1 3 0,1 0 16,-1 0 0,1-1 0,0-1 0,-1 1 0,1-1 0,-1-1 15,3 0 0,3 0 0,-1-5 0,1 1 0,-1-4 16,3-5 0,0 1 0,0-1 0,3 1 0,2-4 16,0 1 0,0-2 0,0-1 0,0-2 0,0-1 15,2 1 0,3 0 0,3-1 0,-1-2 0,6 1 16,2-1 0,0-3 0,0 1 0,2-3 0,3 0 15,2 0 0,1 0 0,-1 0 0,1 0 0,1-3 16,1-4 0,0-1 0,0-2 0,0-1 0,0-4 16,0 0 0,-3-1 0,1-7 0</inkml:trace>
  <inkml:trace contextRef="#ctx0" brushRef="#br0">2825 13278 0,'7'0'0,"-2"0"0,-2 0 0,-1 0 0,1 0 15,-1 0 0,1 0 0,-1 2 0,1 1 0,-1 2 16,1 0 0,-1 0 0,-2 3 0,0-1 0,0 4 16,0 2 0,0-1 0,0 1 0,0 0 0,0 2 15,-5 1 0,3-1 0,-3 1 0,0-4 0,2 4 16,-2-3 0,3 2 0,-3-2 0,2 0 0,1-3 15,-1 0 0,1-2 0,-1 0 0,1-1 0,2 1 16,0 0 0,-3-3 0,1 0 0,2-2 0,0-1 0,0 1 16,0-3 0,0 0 0,0 0 0,0 0 15,0 0 0,0 0 0,0 0 0,0 0 0,0 0 16,0 0 0,0 0 0,0 0 0,0 0 0,0-3 0,0-4 16,2-1 0,1 0 0,2 0 0,2-2 0,1-3 15,-1-2 0,1 0 0,-1-1 0,1 1 0,1-1 16,1 1 0,0 0 0,0-1 0,-2 1 0,2-1 15,0 1 0,0 2 0,-3 0 0,3 3 0,-2 0 16,2-1 0,-3 1 0,0 2 0,1 1 0,-1 4 16,1 1 0,-1-1 0,1 3 0,-1 0 0,1 0 15,-3 0 0,0 3 0,0 2 0,0 2 0,-3 4 0,1 2 16,-1-1 0,1 1 0,-1 3 0,1-1 0,-1-2 16,-2 2 0,0 1 0,0-1 0,3 0 0,-3-2 15,0 0 0,0 0 0,0 0 0,0-5 16,0-1 0,0 1 0,0 0 0,0-3 0,0 0 0,0 0 15,0-2 0,0-1 0,2 1 0,-2-3 0,3 0 16,-1 0 0,0 0 0,1 0 0,-1 0 16,3-3 0,0-2 0,3-3 0,-1 1 0,1-4 0,2-4 15,0 0 0,0-1 0,5 1 0,-3-3 0,3 0 0,-3 0 16,3 0 0,0 0 0,-2 0 0,2 0 16,-5 0 0,2 3 0,-2 2 0,0 3 0,0-1 15,-3 6 0,1 3 0,-1-1 0,1 0 0,-6 3 0,3 0 16,-2 0 0,2 0 0,-3 3 0,1 2 15,-1 3 0,1 2 0,-1 3 0,1 0 0,-3 2 16,0 1 0,0-1 0,0 0 0,0 3 0,0-2 0,0-1 16,0 1 0,0-1 0,0 0 0,0-2 0,0 0 15,0-3 0,0-2 0,0 0 0,0-1 0,0 1 16,0 0 0,0-3 0,0 0 0,0-5 0,0 0 16,0 3 0,0-3 0,0 0 0,2 0 0,1 0 15,-1 0 0,1-3 0,4-2 0,-2-3 0,0 0 16,3 1 0,-1-6 0,-2-2 0,2 2 15,1-3 0,-1 1 0,-2 0 0,3-1 0,-3 1 16,2-3 0,-2 2 0,0 1 0,0 0 0,0-1 16,0 1 0,0-1 0,0 6 0,0 0 0,0-3 0,-2 3 15,-1-1 0,1 4 0,1-1 0,-1 5 16,-1 1 0,1-1 0,-1 1 0,1 2 0,-1 0 16,1 0 0,-3 0 0,2 2 0,1 3 0,-1 3 15,-2 2 0,3 3 0,-1 0 0,1 3 0,-3-1 0,2 0 16,1 3 0,-1 0 0,-2 0 0,3-2 0,-1 2 15,1-3 0,-3 0 0,2 1 0,1-1 16,-1-2 0,1 0 0,-1 0 0,1-3 0,-1-2 0,1-1 16,-1 1 0,3 0 0,0-3 0,0 0 0,0-2 15,0-1 0,0-2 0,0 3 0,-2-3 0,1 0 16,-1 0 0,2 0 0,-3 0 0,1 0 0,2 0 16,-3-3 0,3-2 0,0-3 0,-2 1 0,2-4 15,0 1 0,0-3 0,-3-2 0,1-1 0,-1 1 16,3 0 0</inkml:trace>
  <inkml:trace contextRef="#ctx0" brushRef="#br0">3865 13116 0,'2'-3'0,"-2"3"15,0-2 0,0 2 0,0 0 0,0 0 0,0 0 16,0 0 0,0 0 0,-4 5 0,-1 3 0,0 4 15,0 1 0,-3 5 0,1 3 0,-3-1 0,0 3 16,0 0 0,-3 3 0,1 2 0,-1 1 0,1-1 16,0 0 0,-3 0 0,0 3 0,0 0 0,0 0 15,-3 2 0,1 3 0,-3 0 0,5 0 0,-2 2 16,2 6 0,0-3 0,0 3 0,0-1 0,0-4 0,3-1 16,-1 1 0,3-3 0,3-5 0,-3-1 15,2-1 0,1-4 0,-1-2 0,1 0 0,-1 1 16,1-4 0,0-5 0,2 1 0,0-1 0,0-2 0,0 0 15,0-3 0,0 0 0,2 1 0,1-1 0,-1 0 16,3-2 0,-2-3 0,2 3 0,0-1 0,0-1 16,0-1 0,0 0 0,0 0 0,0 0 0,0 0 15,0 0 0,0 1 0,0-1 0,2-5 0,1 0 16,-1 0 0,3 0 0,-2 0 0,2-3 0</inkml:trace>
  <inkml:trace contextRef="#ctx0" brushRef="#br0">5104 13267 0,'5'8'0,"-2"0"0,-1-1 0,-2 1 15,0 2 0,0 1 0,0 1 0,0 1 0,0 0 16,0-3 0,0 3 0,0 0 0,-2 0 0,-3 0 0,0-3 16,2 3 0,-2-3 0,0 0 0,0 1 15,1 1 0,-1-1 0,0-4 0,0 4 0,0-4 16,0 4 0,0-4 0,0 1 0,-3 0 0,3-1 0,0 1 16,0 0 0,0-3 0,0 0 0,0 0 0,0 0 15,0-2 0,3-3 0,-1 5 0,3-5 0,0 3 16,0-3 0,0 0 0,0 0 0,0 0 0,0 0 15,0-3 0,0-5 0,3 1 0,4-1 0,1-2 16,-1-1 0,1-1 0,-1-1 0,1-3 0,-1 1 16,3 0 0,-2 2 0,2 0 0,-3 3 0,0-1 15,1 1 0,-1 0 0,1 0 0,-1-1 0,1 1 16,-1 2 0,1 1 0,-1-1 0,1 5 0,-1 1 0,1-1 16,-1 1 0,1 2 0,-1 0 0,0 0 0,1 0 15,-3 2 0,0 3 0,0 3 0,0 0 16,0 2 0,-3 0 0,1 3 0,-1 0 0,1 0 0,-1 0 15,1-3 0,-1 3 0,1-3 0,-3 3 0,0-3 16,0 0 0,0-2 0,0 0 0,0-1 0,0 1 16,0 0 0,0-3 0,0 0 0,0-5 0,0 3 15,0-3 0,0 0 0,0 0 0,0 0 0,2 0 16,1 0 0,-1 0 0,1-3 0,-1-5 0,1 1 16,-1-4 0,3-1 0,3-4 0,-1 1 0,-2-1 15,2-2 0,1 0 0,-1-2 0,1-3 0,-1 0 16,3 0 0,-2 0 0,2-1 0,-3 1 0,3 0 15,-2 0 0,2 5 0,0 0 0,-3 3 0,0-1 16,1 6 0,-1 0 0,1 0 0,-3 4 0,-3 4 16,3-1 0,-2 3 0,-1 0 0,1 0 0,-1 0 0,1 3 15,-1 2 0,1 3 0,-1 2 0,1 3 0,-1 0 16,-2 2 0,0 3 0,0 3 0,0-1 0,0 1 16,0-1 0,0 1 0,0-1 0,3-2 15,-3 0 0,2-2 0,1-1 0,-1 0 0,1-2 0,2 0 16,-3 0 0,3 0 0,3-3 0,-3-2 0,2-1 15,0 1 0,1 0 0,-1-1 0,1 1 0,-1-3 16,1 0 0,-1-5 0,3 0 0,0 0 0,0 0 16,0 0 0,3 0 0,-1 0 0,0-5 0,3-2 0,-2-1 15,-1 0 0,1 1 0,-1-4 0,1 1 16,-1-3 0,0 0 0,1 0 0,-1 1 0,3-4 16,-2 1 0,-1-1 0,-2 1 0,0 0 0,0-1 0,0 1 15,0-1 0,-3 4 0,1-4 0,-6 3 0,3 1 16,-2-1 0,-1 2 0,1 1 0,-1 0 0,-2 0 15,0-1 0,0 4 0,0-1 0,0 0 0,0 6 16,-2-1 0,-1 1 0,-2-1 0,0 3 0,0 0 16,0 0 0,0 0 0,0 3 0,0 2 0,0 5 15,0 3 0,1 2 0,-1 3 0,0 3 0,0-1 16,0 1 0,0-1 0,0 3 0,0-2 0,0-1 16,0 1 0,0 0 0,2-3 0,3-3 0,0 0 0,-2 1 15,2-3 0,0-6 0,0 1 0,0 0 16,0-3 0,0 0 0,0-3 0,0 1 0,0-3 15,0 0 0,5 0 0,0 0 0,2 0 0,1-3 16,-1 1 0,1-6 0,2 1 0,-1-4 0,1 1 0,0 0 16,0-1 0,0-4 0,0 5 0,0-3 15,0 0 0,-2 3 0,-1 0 0,3-1 0,-2 1 16,-1 2 0,0 1 0,1 2 0,-1 2 0,1 0 0,-3 3 16,0-2 0,-3 2 0,3 0 0,0 0 0,-2 2 15,2 4 0,-3-1 0,3 0 0,-2 2 0,-1 1 16,1 0 0,-1 0 0,1 2 0,-1-2 0,1-1 15,-1 1 0,1 0 0,-1-1 0,1 1 0,-1-3 16,1 0 0,-1-5 0,1 0 0,-1 0 0,3 0 16,0 0 0,0 0 0,2 0 0,-2-2 0,3-3 15,-1-3 0,1-2 0,-1-1 0,1-1 0,2-4 16,0 1 0,-3-1 0,3 1 0,0-3 0,0 0 0,-3 0 16,3 0 0,0 0 0,0 0 0,-2 0 0,2 0 15,-3 3 0,1-1 0,-1 6 0,1 0 16,-1 0 0,-4 2 0,2 5 0,-3 1 0,0-1 0,1 1 15,-1 2 0,1 0 0,-1 0 0,1 2 0,-1 6 16,-2 2 0,3 3 0,-3 5 0,0 3 0,0 4 16,0 3 0,0 3 0,0 5 0,0 5 0,0 3 15,-5 5 0,0 2 0,0 3 0,0 5 0,0 2 16,0 6 0,-2 3 0,2 4 0,0-5 0,0 1 16,0-1 0,0-2 0,0-8 0,0-5 0,2-8 15,3-3 0,-2-7 0,2-5 0,0-3 0,0-5 16,0 1 0,0-7 0,0-1 0,0-3 0,0-6 15,0 1 0,2 0 0,1 0 0,-1-6 0,1-2 16,-1 0 0,1 0 0,-1-2 0,1-4 0,-3-4 16,0-3 0,0-2 0</inkml:trace>
  <inkml:trace contextRef="#ctx0" brushRef="#br0">6339 13052 0,'7'2'0,"1"1"16,-1-3 0,1 0 0,-1 0 0,1 2 15,2-2 0,2 3 0,-2-1 0,2 1 0,1 2 0,-1 0 16,-2 0 0,0 1 0,0-1 0,0 0 0,0 0 16,0 3 0,0-1 0,-3 4 0,1-1 0,-1 3 15,1 0 0,-1-3 0,-2 3 0,0-3 0,-2 0 16,-1 0 0,1 1 0,-1-1 0,1-2 0,-3-1 16,0 1 0,0 0 0,0 2 0,-3-2 0,-2 2 15,0 0 0,-2 3 0,-1-3 0,-2 3 0,0-2 16,-2-1 0,2 3 0,-2-3 0,-1 0 0,3-2 15,-2 0 0,2-1 0,0 1 0,0 0 0,2-3 0,1 0 16,-1-3 0,1 1 0,0-3 0,-1 0 0,3 0 16,0 0 0,0 0 0,5 0 0,-2-5 0</inkml:trace>
  <inkml:trace contextRef="#ctx0" brushRef="#br0">8213 12957 0,'0'0'0,"0"-3"0,0 3 0,0-2 16,0-1 0,0 0 0,0 3 0,0-2 0,0-1 15,0 3 0,0 0 0,0-2 0,0 2 0,0 0 0,0 0 16,0 0 0,0 0 0,0 0 0,0 0 16,0 0 0,0 0 0,0-3 0,0 3 0,0 0 15,0 0 0,2 0 0,1 0 0,-3 0 0,2 0 0,1 0 16,-1 0 0,1 0 0,-1 0 0,3 0 0,-2 0 15,4 0 0,-2 0 0,0 0 0,3 0 0,-1 0 16,1 0 0,-1 0 0,0 3 0,1-1 0,2-2 16,0 3 0,0-1 0,0 1 0,0-3 0,0 3 15,2-3 0,1 0 0,-1 2 0,3-2 0,0 3 0,0-3 16,0 0 0,0 2 0,0-2 0,0 0 16,-1 0 0,1 3 0,0-3 0,3 0 0,-3 0 15,2 0 0,-2 0 0,2 0 0,-2 0 0,0 0 0,0 0 16,3 0 0,-3 0 0,0 0 0,2 0 0,-2 0 15,2 0 0,-2 0 0,0 0 0,0 0 16,3 0 0,-4 0 0,1 0 0,0 0 0,0 0 0,0 0 16,0 0 0,0 0 0,-3 0 0,-2 0 0,0 0 15,0-3 0,0 3 0,0 0 0,-2 0 0,-1-2 16,1 2 0,-6 0 0,3-3 0,-2 3 0,-1 0 16,1 0 0,-1 0 0,-2 0 0,0 0 0,3 0 15,-3 0 0,0 0 0,0 0 0,0 0 0,0-2 16,0 2 0,0 0 0,0 0 0,0 0 0,0-3 15,-3 3 0,1-3 0,-3 3 0,0-2 0,0 2 16,-3 0 0,1 0 0,-3 0 0,0 0 0,-3 0 0,1 0 16,-3 0 0,0 0 0,-2 0 0,-3 0 0,2 0 15,-2 0 0,0 2 0,1 4 0,-1-1 0,0-3 16,0 3 0,0 1 0,-2-1 0,-1 0 0,1 0 16,-1 0 0,1 0 0,0 0 0,-3 0 0,0 1 15,0 1 0,0-2 0,3 1 0,-3 1 0,0 1 16,2 0 0,1-3 0,0 0 0,-1 0 0,1 3 15,-1-1 0,4-1 0,1-1 0,3 0 0,0 0 16,0 0 0,3 0 0,2-2 0,2-1 0,1-2 16,0 3 0,2-3 0,5 0 0,-3 0 0,3 0 15,0 0 0,0 0 0,0 3 0,0-3 0,0 2 16,0 1 0,0 2 0,0 0 0,3-3 0,-1 1 0,3 0 16,2 2 0,1 0 0,-1 0 0,1 0 0,2-5 15,0 5 0,2-2 0,3 2 0,0-2 16,2 2 0,1 0 0,2-3 0,2-2 0,1 0 0,-1 3 15,3 0 0,0-3 0,5 0 0,-3 0 0,3 0 16,-3 0 0,1 0 0,-1-3 0,-2 0 0,0 1 16,0-1 0,0 1 0,-1-6 0,1 5 0,0-2 15,0 3 0,0-1 0,0 1 0,2-4 0,-2 1 16,3 3 0,-1-1 0,-2 1 0,0-1 0,0 0 16,-1 1 0,-1-1 0,-1 1 0,1-1 0,-6 1 15,1 2 0,-1 0 0,0-3 0,-2 3 0,0 0 16,0 0 0,-5 0 0,3 0 0,-3 0 0,-1 0 0,1 0 15,0 0 0,-2 0 0,-1 0 0,1 0 0,-3 0 16,0 0 0,-3 0 0,1 0 0,-1 0 16,1 0 0,-1 0 0,1 0 0,-3 0 0,0 0 0,0 0 15,0 0 0,0 0 0,0 0 0,0 0 0,0 0 16,0 0 0,0 0 0,0 0 0,0 0 16,0 0 0,0 0 0,0 0 0,0 0 0,0 0 0,0 0 15,0-2 0,0 2 0,0-3 0,-3 0 0,1 3 16,-1-2 0,-2-1 0,3 1 0,-1-1 0,1 1 15,-1-1 0,-2 0 0,3 3 0,-1-2 0,1-1 16,-1 1 0,1 2 0,-3-3 0,2 3 0,-2 0 16,0 0 0,0 0 0,0 0 0,-2 0 0,0 0 15,-3 0 0,-3 0 0,1 0 0</inkml:trace>
  <inkml:trace contextRef="#ctx0" brushRef="#br0">9873 13108 0,'0'0'0,"0"0"0,0 0 0,0 0 16,0 0 0,2-2 0,3-1 0,0 0 0,0 1 0,0-1 15,3 1 0,-3-1 0,2 3 0,1-2 16,-1 2 0,1-3 0,-1 0 0,0 3 0,1 0 16,2 0 0,-3 0 0,3 0 0,-2 0 0,2 0 0,0 0 15,0 0 0,0 0 0,0 0 0,2 0 0,0 0 16,1 0 0,-1 0 0,3 0 0,0 0 0,0 0 16,0 0 0,2 3 0,1 0 0,-1-3 0,3 0 15,0 0 0,0 0 0,2 0 0,1 0 0,-1 0 16,1 0 0,-1 0 0,0 0 0,1 0 0,2 0 15,0 0 0,-1 0 0,1 0 0,0 0 0,3 0 16,-1-3 0,0 0 0,1 3 0,2-2 0,-3-1 16,0 3 0,1-2 0,-1 2 0,0 0 0,1 0 0,-1 0 15,1 0 0,1 0 0,1 0 0,-2 0 0,2 0 16,-1 0 0,1 0 0,0 0 0,0 0 16,0 0 0,0 0 0,0-3 0,0 3 0,-1-2 0,1-1 15,-2 3 0,1-3 0,1 1 0,0-1 0,0 1 16,0-1 0,0 1 0,0-1 0,-3 1 15,3-1 0,-3 0 0,1 1 0,-1-1 0,0 1 0,1-3 16,-3 2 0,2 0 0,-2 1 0,0-1 0,2 1 16,-2-1 0,2 1 0,-2-1 0,3 0 0,-3 1 15,2-1 0,-2 1 0,0-1 0,0 1 0,2-1 16,-2 0 0,0 1 0,0-1 0,0 1 0,-1-1 16,1 1 0,0-1 0,0 1 0,0-1 0,0 0 15,0 1 0,0-1 0,-3 1 0,0-1 0,1 1 16,-1-1 0,1 0 0,-3 1 0,-1-1 0,1 3 15,0 0 0,-2-2 0,-1-1 0,1 3 0,-1 0 0,0 0 16,1-2 0,-1 2 0,-2 0 0,0-3 0,0 0 16,0 3 0,0-2 0,0 2 0,-5-3 0,2 3 15,1 0 0,-3-2 0,0-1 0,0 3 0,0 0 16,-3 0 0,0 0 0,1 0 0,-1 0 0,-2 0 16,-2 0 0,-1 0 0,1 0 0,-1 0 0,1 0 15,-1 0 0,-2 0 0,0 0 0,0 0 0,0 0 16,0 0 0,0 0 0,0 0 0,0 0 0,-2 0 15,-3 0 0,0 0 0,-3 0 0,1 0 0,-6 0 16,1 0 0,0 0 0,-1 0 0,1 0 0,-3 0 16,0 0 0,-3 3 0,1-1 0,-3-2 0,0 3 15,0-1 0,0 4 0,-2-4 0,0 3 0,-1-2 0,-4-1 16,-1 4 0,1-1 0,0-3 0,-1 1 0,1-1 16,0 4 0,-3-4 0,0 1 0,0-1 15,0 1 0,0-3 0,0 2 0,0 1 0,1-1 0,-4-2 16,3 3 0,-2-3 0,0 3 0,2-3 0,-3 0 15,-1 2 0,1 1 0,1-3 0,0 0 0,-1 0 16,-2 0 0,3 0 0,-3 0 0,3 0 0,-3 2 16,0-2 0,0 0 0,0 0 0,1 3 0,-1-1 15,0-2 0,0 3 0,0-3 0,0 3 0,1-3 0,1 0 16,-2 0 0,3 2 0,0 1 0,-1-3 16,-2 2 0,3-2 0,2 0 0,0 0 0,-2 3 15,2-3 0,0 2 0,0-2 0,3 3 0,0 0 0,-1-3 16,1 2 0,0 1 0,-1-1 0,1 1 15,-1-1 0,1 1 0,0-3 0,2 0 0,-3 0 0,6 3 16,-3-3 0,3 2 0,-1 1 0,1-3 0,0 0 16,-1 2 0,1 1 0,2-1 0,0 1 0,0-3 15,3 2 0,-1-2 0,1 0 0,2 3 0,0 0 16,0-3 0,0 2 0,0 1 0,3-3 0,-1 0 16,1 0 0,4 0 0,1 2 0,-1 1 0,1-3 15,-1 0 0,1 0 0,2 0 0,0 0 0,2 0 16,1 0 0,2 2 0,-2-2 0,2 3 0,0 0 15,0-1 0,0 1 0,0-1 0,0 3 0,0 1 16,2-1 0,5 0 0,1 0 0,2 0 0,0 0 0,5 0 16,-3-2 0</inkml:trace>
  <inkml:trace contextRef="#ctx0" brushRef="#br0">13773 13139 0,'22'5'15,"0"0"0,1-5 0,-1 0 0,1 0 0,-1 0 16,0 0 0,3 0 0,0 0 0,0 0 0,0 0 16,0-2 0,2 2 0,3-3 0,-3 3 0,3 0 15,-2-3 0,2 3 0,-1 0 0,-1-2 0,2 2 16,0 0 0,-1-3 0,-1 1 0,2 2 0,0-3 15,-1 3 0,1 0 0,-2 0 0,2-2 0,-1 2 16,-1 0 0,2 0 0,-3 0 0,0 0 0,3 0 0,-5 0 16,2 0 0,1 0 0,-1 0 0,-2 0 0,3 0 15,-4 0 0,1 0 0,0-3 0,0 3 16,0 0 0,0 0 0,-3 0 0,1 0 0,-1 0 0,-2 0 16,-3 0 0,1 0 0,-1 0 0,1 0 0,-1 0 15,0 0 0,-2-2 0,0-1 0,-2 3 0,-3-3 16,0 3 0,0 0 0,0-2 0,0 2 0,-3 0 15,0-3 0,-2 3 0,-2 0 0,-1-2 0,1 2 16,-1 0 0,1 0 0,-1 0 0,-2 0 0,0 0 16,0-3 0,0 1 0,0-1 0,0 0 0,0 1 15,-5-1 0,0 1 0,0-1 0,-2 1 0,-3-1 16,0 0 0,-2 1 0,2-1 0,-3 1 0,1 2 0,-1-3 16,-2 1 0,0 2 0,1 0 0,-4 0 15,-2 0 0,0 0 0,0-3 0,0 3 0,1 0 16,-1 0 0,-3 0 0,1 0 0,-3 0 0,-2 0 0,-1 0 15,1 0 0,-1 0 0,1 0 0,-3 0 0,0 0 16,1 0 0,-1 0 0,0 0 0,-3 0 0,-1 0 16,1 0 0,-2 0 0,3 0 0,-3 0 0,0 0 15,1 0 0,-1 0 0,0 0 0,0 0 0,0 0 16,0 0 0,0 0 0,1-3 0,-1 3 0,0-2 16,0 2 0,0-3 0,0 3 0,3-2 0,0 2 15,-3-3 0,2 3 0,1 0 0,2 0 0,-2 0 16,2 0 0,0 0 0,0 0 0,0 0 0,1 0 15,1 0 0,6 0 0,-1 0 0,1-2 0,2 2 16,3-3 0,2 3 0,0 0 0,0 0 0,2 0 16,6-2 0,0 2 0,-1 0 0,1 0 0,-1 0 0,3 0 15,0 0 0,5 0 0,-2 0 0,2 0 0,0 0 16,0 0 0,0 0 0,0 0 0,0-3 0,2 0 16,6 3 0,-1-2 0,6-1 0,1 1 15,1 2 0,3 0 0,-1-3 0,3 1 0,3 2 0,-1 0 16,0 0 0,1 0 0,2 0 0,0 0 0,-1 0 15,4 0 0,-1 0 0,1 0 0,-1 0 0,0 0 16,1 0 0,2 0 0,-3 0 0,3 0 0,-3 0 16,3 2 0,0 3 0,0-2 0,0 2 0,-1 0 0,1 0 15,0 0 0,0 0 0,0 1 0,-3 1 0,1 1 16,-1 0 0,0-1 0,-2 1 0,3 0 16,-3-3 0</inkml:trace>
  <inkml:trace contextRef="#ctx0" brushRef="#br0">4403 17179 0,'0'5'0,"0"-2"16,0-3 0,0 0 0,0 0 0,0 0 0,0 0 16,0 0 0,0 0 0,0 0 0,0 0 0,0 0 15,0 0 0,0 0 0,0 0 0,0 0 0,0 0 16,0 0 0,0 0 0,0 0 0,0 0 0,0 0 15,0 0 0,0 0 0,0 0 0,0 0 0,0 0 16,0 0 0,0 2 0,0-2 0,2 3 0,1-1 16,-1 1 0,1-3 0,-1 2 0,0 1 0,1-3 0,-1 0 15,1 3 0,2-1 0,0 1 0,0-1 16,2 1 0,1-3 0,-3 2 0,2 1 0,1 0 16,-1 2 0,1-5 0,-1 2 0,3 1 0,0-1 0,0 3 15,0-2 0,2 0 0,1-1 0,-1 3 0,1 0 16,-1 1 0,1-1 0,2 0 0,-1 0 0,1 0 15,0 0 0,-2 0 0,2-2 0,0 2 0,0-2 16,0 2 0,2-3 0,-2 1 0,2-3 0,1 5 16,-1-2 0,1-1 0,1-2 0,4 3 0,-1-1 15,1 1 0,-1-3 0,3 2 0,0-2 0,0 0 16,2 0 0,0 0 0,1 3 0,-1-3 0,1 0 16,-1 0 0,-2 0 0,2 3 0,3-3 0,-3 2 0,3-2 15,0 3 0,0-1 0,0 1 0,0-3 0,0 0 16,0 2 0,-1 1 0,1 0 0,0-1 0,0 1 15,0-1 0,0 1 0,0-1 0,2-2 0,0 0 16,1 3 0,1 0 0,1-3 0,3 0 0,-3 0 16,2 0 0,-2 0 0,0 0 0,2 0 0,-2 0 15,2 0 0,0 0 0,1 0 0,-1 0 0,0 0 16,1 0 0,-1 0 0,0 2 0,1-2 0,-3 3 16,2-3 0,0 0 0,-2 0 0,2 0 0,1 2 15,-1-2 0,0 0 0,1 0 0,-1 0 0,0 3 16,1-3 0,-1 2 0,0-2 0,1 0 0,-1 0 0,3 0 15,0 0 0,-1 0 0,-1 0 0,2 0 16,-1 0 0,-1 0 0,-1 3 0,3-3 0,0 0 16,0 0 0,-3 0 0,3 0 0,0 0 0,-1 0 0,1 0 15,-3 0 0,1 0 0,2 0 0,-1 0 0,1 0 16,0 0 0,0 0 0,0 0 0,0 0 0,2 0 16,-2 0 0,0 0 0,-1 0 0,1 0 0,0 0 15,0 0 0,2 0 0,-2 0 0,2 0 0,1 2 16,-1-2 0,0 0 0,0 0 0,-2 3 0,3-3 15,-4 3 0,4-3 0,-3 0 0,2 0 0,-2 0 16,-1 0 0,1 0 0,0 0 0,0 0 0,0 0 16,-3 0 0,3 0 0,0 0 0,-3 0 0,3 0 0,0 0 15,0 0 0,-1-3 0,1 3 0,0-3 0,-3 3 16,3-2 0,-3 2 0,1-3 0,2 1 16,-3 2 0,3-3 0,-3 3 0,0-2 0,1-1 0,-1 1 15,0 2 0,1-3 0,-1 0 0,0 1 0,-2 2 16,3-3 0,-1 3 0,0-2 0,1 2 0,-1-3 15,-2 1 0,2 2 0,0 0 0,-2-3 0,0 0 16,0 1 0,0-1 0,0 3 0,-1 0 0,1-2 16,0-1 0,0 1 0,0-1 0,-3 0 0,3 1 15,-3-1 0,3-2 0,-2 0 0,1 0 0,-1 0 16,2 0 0,-1 2 0,-1 1 0,2-1 0,-3 0 0,3 1 16,-3-1 0,1 1 0,-1-1 0,0 1 15,1-1 0,-1 0 0,0 1 0,1-3 0,-1 2 16,0 1 0,1-1 0,-1 0 0,0 1 0,1-1 0,-3 1 15,0-1 0,-1 1 0,1-1 0,0 0 0,0 1 16,0-1 0,0-2 0,0 3 0,-1-1 0,1 1 16,0-1 0,-2 0 0,-1 1 0,0 2 0,-2-3 15,3 3 0,-1 0 0,-2 0 0,0-2 0,0-1 16,-1 1 0,1-1 0,0 0 0,3 1 0,-3-1 16,2 1 0,0-1 0,-2 1 0,0-1 0,0 0 15,2 1 0,-2-1 0,0 1 0,0-1 0,0 1 16,0-1 0,0 0 0,0 1 0,-1-1 0,1 1 0,0-1 15,0 1 0,0 2 0,0-3 0,0 3 0,0 0 16,0-2 0,-1-1 0,1 3 0,0-3 16,0 1 0,0 2 0,0-3 0,-3 3 0,1 0 0,-1-2 15,0-1 0,3 1 0,-2-1 0,2 0 0,-1 1 16,1-1 0,0 1 0,0-1 0,0 3 0,0 0 16,-3 0 0,3 0 0,0-2 0,-2 2 0,-1 0 15,3-3 0,-3 3 0,1 0 0,-1 0 0,0-3 16,1 3 0,-1 0 0,1 0 0,-1-2 0,0 2 15,1 0 0,-1 0 0,1 0 0,-1 0 0,0 0 16,-2 0 0,0 0 0,0-3 0,2 3 0,-2 0 16,0 0 0,0 0 0,-2 0 0,2 0 0,-1 0 15,-1 0 0,-1 0 0,1 0 0,-1 0 0,1 0 16,-1 0 0,0 0 0,1 0 0,-1 0 0,1 0 16,-3 0 0,0 0 0,-1 0 0,1 0 0,-2 0 0,-1 0 15,1 0 0,-3 0 0,2 0 0,-2 0 0,0 0 16,0 0 0,0 0 0,0 0 0,0 0 0,0 0 15,0 0 0,0 0 0,0 0 0,-3 0 0,1 0 16,-1 3 0,1-3 0,-3 0 0,0 0 0,-1 0 16,1 0 0,3 0 0,-3 2 0,-3-2 0,3 3 15,-2-3 0,2 0 0,0 0 0,-3 0 0,1 0 16,-1 0 0,1 0 0,-1 0 0,1 0 0,-1 0 0,1 0 16,-1 0 0,1 0 0,-1 3 0,1-3 0,-1 0 15,1 0 0,-3 0 0,2 0 0,-2 0 16,0 0 0,0 2 0,3-2 0,-3 0 0,0 0 0,2 0 15,-2 0 0,0 0 0,0 0 0,0 0 0,0 0 16,0 0 0,0 0 0,0 0 0,0 0 0,0 0 16,0 0 0,0 0 0,0 0 0,0 0 0,3 0 15,-3 0 0,0 0 0,0 0 0,0 0 0,0 0 16,0 0 0,0 0 0,0 3 0,0-3 0,0 0 16,0 0 0,0 0 0,0 0 0,0 0 0,0 0 15,0 0 0,0 0 0,0 0 0,0 0 0,0 0 16,0 0 0,0 0 0,0 0 0,0 0 0,0 0 0,0 0 15,0 0 0,0 0 0,0 0 0,0 0 0,0 0 16,0 0 0,0 0 0,0 0 0,0 0 16,0 0 0,0 0 0,0 0 0,0 0 0,0 0 0,0 0 15,0 0 0,0 0 0,0 0 0,0 0 0,0 0 16,0 0 0,0 0 0,0 0 0,0 0 0,0 0 16,0 2 0,0 3 0,0-2 0,0 0 0,0-1 15,0 3 0,0 0 0,0-2 0,-3 2 0,1 0 16,-1 3 0,1 0 0,-3-1 0,0 6 0,0 0 15,0 0 0,-3 0 0,1 5 0,-1 0 0,-4 2 16,-1 1 0,1 2 0,0 0 0,-1 3 0,1-3 16,-1-3 0,1-4 0,2-4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10846 10919 0,'-5'0'16,"2"0"0,3 0 0,0 0 0,0 0 0,0 0 15,0 0 0,0-3 0,0 1 0,0 2 0</inkml:trace>
  <inkml:trace contextRef="#ctx0" brushRef="#br0">10278 6910 0,'-5'-6'0,"1"-1"0,4 2 0,0-1 15,0 1 0,0 0 0,0 3 0,0-4 0,0 4 16,0-1 0,0-2 0,0 0 0,0 0 0,-3 2 16,3-2 0,0 3 0,0-1 0,-2 1 0,-1-1 15,3 0 0,-2 1 0,-1-1 0,1 1 0,2 2 16,-3 0 0,1 0 0,2-3 0,-3 3 0,3-2 15,0 2 0,-2 0 0,2 0 0,0 0 0,-3 0 0,3 0 16,0 0 0,0 0 0,0 0 0,0 0 16,0 0 0,0 0 0,0 0 0,0 0 0,0 2 15,0 1 0,0-1 0,0 1 0,3-1 0,-1 1 0,1 0 16,-1-1 0,1 3 0,2-2 0,0 2 0,-3-2 16,3 2 0,2-3 0,-2 3 0,0-2 0,0-1 15,0 1 0,3 2 0,-1-2 0,-2-1 0,3 3 16,-1-2 0,1 0 0,-1 2 0,3-3 0,0 1 15,0 2 0,0-5 0,0 3 0,0-1 0,2 1 16,1-1 0,-1 1 0,1-1 0,2 1 0,0 2 16,-3-5 0,3 3 0,0-1 0,0-2 0,2 3 15,1-3 0,-1 0 0,0 2 0,3-2 0,-2 0 0,2 3 16,0-1 0,0-2 0,-1 0 0,4 0 16,-3 0 0,2 3 0,1-3 0,-4 3 0,4-3 15,-1 0 0,1 0 0,-1 2 0,0-2 0,1 0 0,-1 0 16,1 0 0,2 0 0,-1 0 0,1 0 0,0 0 15,3 0 0,-4 0 0,1 0 0,0 0 16,3 0 0,-4 0 0,1 0 0,0 0 0,0 0 16,0 0 0,0 0 0,0 0 0,0 0 0,0 0 0,-3 0 15,0 0 0,3 0 0,-2 0 0,-1 0 0,0 0 16,1 0 0,-1 0 0,1 0 0,-3 0 0,-1 0 16,-1 0 0,-1 0 0,1 0 0,-1 0 0,1 0 15,-1 0 0,0 0 0,-2 0 0,0 0 0,0 0 16,0 0 0,0 0 0,0 0 0,0 0 0,-3 0 15,1 0 0,-1 0 0,-2 0 0,0 0 0,0 0 16,0 0 0,0 0 0,2 0 0,-2 0 0,0 0 16,0 0 0,0 0 0,0 0 0,3 0 0,-3 0 0,0 0 15,0 0 0,0 0 0,-3 0 0,0 0 0,1 0 16,-1 0 0,1 0 0,-1 0 0,1 0 16,-1 0 0,1 0 0,-3 0 0,2 0 0,-2 0 0,0 0 15,0 0 0,0 0 0,0 0 0,0 0 0,-2 0 16,-1 0 0,0 0 0,1 0 0,2 0 0,-3 0 15,1 0 0,-1 0 0,1 0 0,-1 0 0,3 0 16,-2 0 0,-1 0 0,1 0 0,-1 0 0,1 0 16,-1 0 0,1 0 0,-1 0 0,1 0 0,-1 0 15,1 0 0,-1 0 0,1 0 0,-1 0 0,-2 0 16,0 0 0,0 0 0,0 0 0,3 0 0,-3 0 16,0 0 0,2 0 0,1 0 0,-3 0 0,0 0 15,0 0 0,0 0 0,0 0 0,0 0 0,0 0 16,0 0 0,2 0 0,-2 0 0,0 0 0,0 0 15,0 0 0,0 0 0,0 0 0,0 0 0,0 0 0,0 0 16,0 0 0,0 0 0,0 0 0,0-2 0,0 2 16,0 0 0,3 0 0,-3 0 0,0 0 15,0 0 0,2 0 0,-2 0 0,0 0 0,0 0 0,0 0 16,0 0 0,0 0 0,0 0 0,0 0 0,0 0 16,0 0 0,0 0 0,0 0 0,0 0 0,0 0 15,0 0 0,0 0 0,0 0 0,0 0 0,0 0 16,0 0 0,0 0 0,0 0 0,0 0 0,0 0 15,0 0 0,0 0 0,0 0 0,0 0 0,0 0 16,0 0 0,0 0 0,0 0 0,0 0 0,0 0 16,0 0 0,0 0 0,0 0 0,0 0 0,0 0 15,0 0 0,0 0 0,0 0 0,0 0 0,0 0 0,0 0 16,0 0 0,0 0 0,0 0 0,0 0 0,0 0 16,0 0 0,0 0 0,0 0 0,0 0 15,0 0 0,0 0 0,0 0 0,0 0 0,0 0 0,0 0 16,0 0 0,0 0 0,0 0 0,0 0 0,0 0 15,0 0 0,0 0 0,0 0 0,0 0 0,0 0 16,0 0 0,0 0 0,0 0 0,0 0 0,0 0 16,0 0 0,0 0 0,0 0 0,0 0 0,0 0 15,0 0 0,0 0 0,0 0 0,0 0 0,0 0 0,0 0 16,0 0 0,0 0 0,0 0 0,0 0 16,0 0 0,0 0 0,0 0 0,0 0 0,0 0 15,0 0 0,0 0 0,0 0 0,0 0 0,0 0 0,0 0 16,0 0 0,0 0 0,0 0 0,0 0 0,0 0 15,0 0 0,0 0 0,0 0 0,0 0 0,0 0 16,0 0 0,0 0 0,0 0 0,0 0 0,0 0 16,0 0 0,0 0 0,0 0 0,0 0 0,0 0 15,0 0 0,0 0 0,0 0 0,0 0 0,0 0 16,0 0 0,0 0 0,0 0 0,0 0 0,0 0 16,0 0 0,0 0 0,0 0 0,0 0 0,0 0 15,0 0 0,0 0 0,0 0 0,0 0 0,0 0 16,0 0 0,0 0 0,0 0 0,0 0 0,0 0 15,0 0 0,0 0 0,0 0 0,0 0 0,0 0 16,0 0 0,0 0 0,0 0 0,0 0 0,0 0 0,0 0 16,0 0 0,0 0 0,0 0 0,0 0 0,0 0 15,0 0 0,-2 0 0,2 0 0,0 0 16,0 0 0,0 0 0,-3 0 0,3 0 0,-2 0 0,-1 0 16,3 0 0,0 0 0,-2 0 0,-1 0 0,1 0 15,-1 0 0,1 0 0,2 0 0,-3 0 0,1 0 16,-1 0 0,1 0 0,-1 0 0,1 0 0,-3 0 15,2 0 0,1 0 0,-3 0 0,2 0 0,1 0 16,-3 0 0,0 0 0,2 0 0,-2 0 0,1 2 16,-1-2 0,0 0 0,0 0 0,0 3 0,0-3 15,-3 0 0,1 0 0,-1 0 0,1 2 0,-1-2 16,1 0 0,-1 0 0,1 3 0,-3-3 0,0 2 0,0-2 16,0 0 0,0 0 0,-2 0 0,2 0 0,-3 0 15,1 0 0,-1 0 0,1 0 0,0 0 0,-1 0 16,1 0 0,-3 3 0,0-3 0,2 0 0,-2 0 15,0 0 0,1 0 0,-4 0 0,3 0 0,-2 0 16,-3 0 0,0 0 0,2 0 0,-1 0 0,-1 0 16,2 0 0,-2 0 0,0 0 0,1 0 0,-1 0 15,0 0 0,0 0 0,0 0 0,0 0 0,0 0 16,0 0 0,0 0 0,0 0 0,0 0 0,1 0 16,-1 0 0,-3 0 0,3 0 0,0 0 0,0 0 15,1 0 0,-1 0 0,0 0 0,0 0 0,0 0 16,0 0 0,-2 0 0,2 0 0,0 0 0,0 0 0,0 0 15,0 0 0,0 0 0,0 0 0,3 0 16,-3 3 0,3-1 0,-3 1 0,2-1 0,3 1 16,-5-3 0,3 0 0,-1 2 0,1 1 0,2 0 0,-2-3 15,2 2 0,-3-2 0,1 0 0,2 3 0,-2-1 16,2 3 0,0-2 0,-3 0 0,3-1 0,0 1 16,1-1 0,-1-2 0,0 3 0,0-3 0,2 2 15,1 1 0,-1-3 0,1 0 0,-1 2 0,4-2 16,-1 0 0,0 0 0,-3 0 0,6 0 0,-1 0 15,1 0 0,-1 0 0,1 0 0,-1 0 0,3 0 16,0 0 0,0 3 0,0-3 0,0 0 0,3 0 16,2 0 0,-2 0 0,2 0 0,0 0 0,0 0 0,0 0 15,-3 0 0,3 0 0,0 0 0,0 0 0,0 0 16,0 0 0,0 0 0,0 0 0,0 0 16,0 0 0,0 0 0,0 0 0,0 0 0,0 0 0,0 0 15,0 0 0,0 0 0,0 0 0,0 0 0,0 0 16,0 0 0,0 0 0,0 0 0,0 0 0,3 0 15,1 0 0,4 0 0,-1 0 0,3 0 0,0 0 16,5 0 0,0 0 0,0 0 0,3 0 0,4 3 16,0-3 0,1 0 0,2 0 0,0 2 0,4 1 15,1 2 0,0-3 0,0 1 0,0 2 0,2-2 16,1-1 0,1 1 0,4-1 0,-1 1 0,0-3 16,1 3 0,2-3 0,2 2 0,0-2 0,-2 3 15,2-1 0,1 1 0,1-3 0,-1 2 0,-1 1 16,0-3 0,1 3 0,-1-3 0,-2 2 0,5-2 15,-6 3 0,1-3 0,0 2 0,-3-2 0,1 0 0,-1 0 16,0 0 0,-2 0 0,0 0 0,-3 0 0,1 0 16,-1 0 0,-2 0 0,0 0 0,-5 0 0,0 0 15,-3 0 0,0 0 0,-2 0 0,-2 0 0,-1 0 16,1 0 0,-4 0 0,1 0 0,-2 0 0,-1 0 16,-2 0 0,0 0 0,0 0 0,-2 0 0,-3 0 15,-3 0 0,1 0 0,-1 0 0,1 0 0,-1 0 16,-2 0 0,0 0 0,0 0 0,0 0 0,3 0 15,-3 0 0,0 0 0,0 0 0,0 0 0,0 0 0,0 0 16,0 0 0,0 0 0,0 0 0,0 0 16,0 0 0,0 0 0,-5 0 0,0 0 0,0 0 15,0 0 0,-3 0 0,-2 0 0,-2 0 0,-1 0 0,1 0 16,-3 0 0,0 0 0,0 0 0,-5 0 0,0 0 16,0 0 0,0 0 0,1 0 0,-6 0 0,-3 0 15,1 0 0,0 0 0,-3 0 0,0 3 0,-5-3 16,0 2 0,0 1 0,-2-1 0,0 1 0,-6-3 15,1 3 0,0-1 0,-1 1 0,-1-1 0,-1 3 16,0-2 0,-5 2 0,3-2 0,0 2 0,-3-3 16,5 1 0,-2 0 0,2-1 0,-2 1 0,2-1 15,0 1 0,0 2 0,1-2 0,1 2 0,1-3 0,5 1 16,-1-1 0,1 3 0,0-2 0,2 2 16,2-2 0,1-1 0,2 1 0,3-1 0,-1-2 15,4 0 0,1 3 0,1-3 0,-1 0 0,3 3 0,3-3 16,2 2 0,0-2 0,0 0 0,3 0 0,-1 0 15,6 3 0,-1-3 0,1 0 0,-1 0 0,3 0 16,0 0 0,5 0 0,-2 0 0,2 0 0,0 0 16,-2 0 0,2 0 0,0 0 0,0 0 0,0 0 15,0 0 0,0 0 0,0 0 0,0 0 0,0 0 16,0 0 0,0 0 0,0 0 0,0 0 0,0 0 16,0 0 0,0 0 0,2 0 0,0 0 0,3 0 15,3 0 0,-1 0 0,1 0 0,-1 0 0,3 0 0,0 0 16,0 0 0,3 0 0,-3 0 0,5 2 15,-1 1 0,1-3 0,0 0 0,0 0 0,3 0 16,-1 0 0,3 0 0,2 0 0,1 0 0,-1 0 0,1 0 16,1 0 0,1 0 0,0 0 0,0 0 0,0 0 15,2 0 0,1 0 0,-1 0 0,3 0 0,-3 0 16,3 0 0,0 0 0,0 0 0,0 0 0,0-3 16,2 3 0,0-2 0,1 2 0,-1 0 0,0 0 15,1 0 0,-3 0 0,2 0 0,-2 0 0,0 0 16,0 0 0,0 0 0,-1 0 0,-1 0 0,-1 0 15,-2 0 0,2 0 0,-2 0 0,0 0 0,0 0 16,-3 0 0,1 0 0,-3 0 0,-3 0 0,1 0 16,-1 2 0,-2 1 0,0-3 0,0 2 0,-5 1 15,0-3 0,0 0 0,0 3 0,0-1 0,0 1 16,-3-1 0,0-2 0,-2 3 0,3-3 0,-6 0 0,1 2 16,2-2 0,-3 0 0,1 0 0,-1 0 0,1 0 15,-1 0 0,1 0 0,-3 0 0,0 0 16,2 0 0,-2 0 0,0 0 0,0 3 0,0-3 0,0 3 15,0-3 0,0 0 0,0 2 0,0-2 0,0 0 16,0 3 0,0-3 0,0 0 0,0 0 0,0 0 16,0 0 0,0 0 0,0 0 0,0 0 0,0 0 15,0 0 0,0 0 0,0 0 0,0 0 0,0 0 16,0 0 0,0 0 0,0 0 0,0 0 0,0 0 16,0 0 0,0 0 0,0 0 0,0 0 0,0 0 15,0 0 0,0 0 0,0 0 0,0 0 0,0 0 16,0 0 0,0 0 0,0 0 0,0 2 0,0 1 0,0-3 15,-2 2 0,2 1 0,-3-1 0,3-2 0,0 0 16,-2 0 0,2 3 0,0-3 0,0 0 0,0 0 16,0 0 0,0 0 0,0 0 0,0 0 0,0 0 15,0 0 0,0 0 0,0 0 0,0 0 0,0 0 16,0 0 0,0 0 0,0 0 0,0 0 0,0 0 16,0 0 0,0 0 0,0 3 0,0-3 0,0 0 15,0 0 0,0 0 0,0 0 0,0 0 0,0 0 16,0 0 0,0 0 0,0 0 0,0 0 0,0 0 15,0 0 0,0 0 0,0 0 0,0 0 0,0 0 16,0 0 0,0-3 0,0 3 0,0-3 0,0 1 0,0-1 16,2 1 0,-2-1 0,0 1 0,0-1 0,0 3 15,0-2 0,0-1 0,0 3 0,3-3 16,-3 3 0,0 0 0,0 0 0,0 0 0,0 0 0,-3-2 16,-2 2 0,0-3 0,0 1 0,0-1 0,-2-5 15</inkml:trace>
  <inkml:trace contextRef="#ctx0" brushRef="#br0">8725 7218 0,'-4'2'0,"1"-2"0,3 0 0,0 0 0,0 0 16,0 0 0,0 0 0,0 0 0,0 0 0,0 0 15,0 3 0,0-3 0,0 0 0,0 0 0,3 0 16,-1 2 0,3-2 0,2 3 0,1-3 0,-1 2 16,1-2 0,-1 0 0,3 0 0,3 0 0,2 0 0,0 0 15,0 0 0,2 0 0,5-2 0,1-1 16,-1-2 0,1 0 0,-1 2 0,3 1 0,2-3 15,1 0 0,1-1 0,1 1 0,0 0 0,0 0 0,0-3 16,0 3 0,0 0 0,-3 0 0,0 2 0,1-2 16,-3 3 0,0-3 0,-1 2 0,1 0 0,-2 1 15,-3-1 0,-3 1 0,0 2 0,1 0 0,-1 0 16,-4 0 0,-3 0 0,0 0 0,0 0 0,-3 0 16,1 0 0,-3 0 0,-3 0 0,0 0 0,1 0 15,-1 0 0,1 0 0,-3 0 0,0 0 0,0 0 16,0 0 0,0 0 0,0 0 0,0 0 0,0 0 15,-5 0 0,0 0 0,0 0 0,-2 0 0,-6 0 0,1 0 16,-1 0 0,-2 0 0,-5 0 0,0 0 16,1 0 0,-1 0 0,-3 0 0,1 0 0,-1 0 15,-4 0 0,0 0 0,-1 0 0,1 0 0,-3 2 16,0 1 0,0-3 0,0 0 0,1 5 0,-1-2 16,2-1 0,3 1 0,3-1 0,0 1 0,2-1 15,5-2 0,0 3 0,0-3 0,3 0 0,2 3 16,2-3 0,1 2 0,2-2 0,0 0 0,0 0 15,0 0 0,2 3 0,3-3 0,0 0 0,0 0 16,0 0 0,0 0 0,0 0 0,0 0 0,0 0 0,0 0 16,0 0 0,3 0 0,-1 0 0,6 0 0,-1 0 15,3 0 0,3 0 0,2 0 0,-1 0 16,4-3 0,4 1 0,1-1 0,-1 0 0,3 1 0,0-1 16,-3 1 0,1-1 0,-1 1 0,-2-1 0,-3 0 15,1 1 0,-1-1 0,-2 3 0,-5-2 0,3 2 16,-4-3 0,1 3 0,0-2 0,-2 2 0,-1-3 15,1 3 0,-3-3 0,-3 3 0,1 0 0,-1 0 16,1 0 0,-1 0 0,-2 0 0,0 0 0,0 0 16,0 6 0,0-1 0,-2-3 0,-3 1 0,0-3 15,-5 0 0</inkml:trace>
  <inkml:trace contextRef="#ctx0" brushRef="#br0">8798 10693 0,'7'2'0,"1"-2"16,-3 0 0,0 0 0,-3 0 0,3 0 0,-2 0 15,-1 0 0,0 0 0,1 0 0,-1-2 0,1 2 16,-1 0 0,1 0 0,-1 0 0,1 0 0,-1-3 15,1 3 0,2 0 0,0 0 0,0 0 0,2 0 16,-2 0 0,3 0 0,-1 0 0,3 0 0,0 0 16,0 0 0,5 0 0,0 0 0,0 0 0,0-2 0,2 2 15,1-3 0,4 3 0,0 0 0,1 0 0,2 0 16,0 0 0,2 0 0,3 0 0,0 0 0,0 0 16,-1 0 0,4 0 0,4 0 0,0 0 0,1 0 15,-1 0 0,0 0 0,1 0 0,2 0 0,-1 0 16,1 0 0,3 0 0,-1 0 0,0 0 0,3-2 15,-3-1 0,1 0 0,-4 3 0,4-2 0,-1-1 16,-2 1 0,0-1 0,-1 1 0,1-1 0,0 3 16,0 0 0,-3 0 0,1-3 0,-4 1 0,-1 2 15,-1 0 0,0-3 0,-2 3 0,-2 0 0,-3-2 16,0-1 0,-3 1 0,-2 2 0,-3 0 0,1 0 16,-3-3 0,-5 3 0,0-2 0,-3-1 0,0 3 0,-4 0 15,-1 0 0,1 0 0,-1 0 0,-2-3 16,0 3 0,0 0 0,0 0 0,0 0 0,0 0 15,-2 0 0,-3-2 0,-5 2 0,-2-3 0,-1 3 0,-2-2 16,-5-1 0,0 1 0,0-1 0,-2 0 0,-5 1 16,-1-1 0,1 1 0,-3-1 0,-5 1 0,0-4 15,1 4 0,-4-1 0,-4 1 0,0-1 0,-1 1 16,-2-1 0,-4 0 0,-1 1 0,0-1 0,-2 3 16,0-2 0,-1-1 0,1 3 0,0 0 0,-3 0 15,3 0 0,0 0 0,-1 5 0,1 0 0,0 1 16,-1-1 0,4 0 0,-1 3 0,0-1 0,0 1 15,3 0 0,2-3 0,0 3 0,1-1 0,1 1 0,6-3 16,0 0 0,2 0 0,5 3 0,0-3 16,5 0 0,3 0 0,-1 1 0,6-1 0,2 0 15,3-3 0,-1-2 0,6 0 0,-1 3 0,3-3 0,5 0 16,-2 0 0,2 0 0,0 0 0,0 0 0,0 0 16,0 0 0,0 0 0,0 0 0,5 0 15,2 0 0,3 0 0,5 0 0,3 0 0,4-3 0,3 1 16,5-6 0,5 0 0,2 1 0,5 2 0,3-1 15,5-1 0,2 2 0,3-3 0,0 3 0,4 0 16,-1 0 0,1-1 0,-2-1 0,1 2 0,-1-1 16,-2 1 0,-1-2 0,1 1 0,0-1 0,0 2 15,-1-1 0,-1 1 0,-1 3 0,0-3 0,-2 2 16,-3 1 0,3-1 0,-3-2 0,1 2 0,-1 1 16,-2-1 0,0 1 0,-1-1 0,-4 0 0,0 3 15,0 0 0,-3-2 0,-4 2 0,-1 0 0,0 0 0,-4 0 16,-4 0 0,-1 0 0,-3 0 0,-3 0 0,-2 0 15,-2 0 0,-3 0 0,-1 0 0,1 0 0,-5 0 16,-2 0 0,-1 0 0,1 0 0,-1 0 0,1 0 16,-3-3 0,0 3 0,0 0 0,0 0 0,0 0 15,0-2 0,0 2 0,0-3 0,-3 1 0,-2-1 16,-2 3 0,-1-3 0,-1 1 0,-4-1 0,1 1 16,-1-3 0,-2-1 0,-2 1 0,-1 0 0,-1 0 15,-1 0 0,0 2 0,0 1 0,0-1 0,0 1 0,3-1 16,2 1 0,-3 2 0,3 0 0,0 0 15,5 0 0,3 0 0,2-3 0,5-2 0</inkml:trace>
  <inkml:trace contextRef="#ctx0" brushRef="#br0">11657 10575 0,'-7'-3'0,"-1"1"0,3-1 0,0-2 16,3 2 0,-1 1 0,3-1 0,0 3 16,-2 0 0,2 0 0,0 0 0,0 0 0,0 0 0,0 0 15,0 0 0,0 0 0,0 0 0,0 0 0,0 0 16,0 0 0,0-2 0,-3 2 0,3 0 0,0 0 15,0 0 0,0-3 0,0 1 0,0 2 0,0-3 16,0 3 0,0 0 0,0 0 0,0 0 0,0 0 16,0-3 0,0 3 0,0 0 0,0-2 0,0 2 15,0 0 0,0-3 0,3 1 0,-1-1 0,1 3 16,-1-2 0,1 2 0,-1-3 0,1 3 0,2 0 16,0-3 0,0 1 0,0 2 0,2 0 0,-2 0 0,3 0 15,-1 0 0,1 0 0,-1 0 0,0 0 16,1 0 0,-1 0 0,1 0 0,-1 0 0,3 0 15,0 0 0,0 0 0,0 0 0,0 0 0,3 0 0,-1 0 16,0 0 0,3 0 0,0 0 0,0 0 0,0 0 16,0 0 0,3 2 0,-1-2 0,0 3 0,1-3 15,2 3 0,2-1 0,-2-2 0,2 3 0,1-1 16,2 1 0,0-1 0,-1 1 0,4 0 0,2 2 16,0-3 0,-1 1 0,4 2 0,-1 0 0,1-2 15,4-1 0,0-2 0,1 5 0,-1-2 0,3-1 16,-1 1 0,1 0 0,0-1 0,0 1 0,0 2 15,0-3 0,-1 1 0,1 0 0,0-1 0,0 1 0,0-1 16,2-2 0,-2 0 0,0 0 0,2 3 16,-2-3 0,0 2 0,-1 1 0,1-3 0,0 3 15,0-3 0,0 0 0,-1 0 0,1 2 0,-2-2 0,-1 0 16,-2 0 0,-3 0 0,1 0 0,-1 0 0,0 0 16,-2 0 0,0 0 0,-3 0 0,-2 0 15,0 0 0,0 0 0,0 0 0,-3 0 0,-2-2 0,-2 2 16,-1 0 0,0-3 0,-2 3 0,-2-3 0,-3 3 15,0-2 0,-3 2 0,-2 0 0,-2 0 0,-1 0 16,1 0 0,-1 0 0,-2-3 0,3 3 0,-3 0 16,0 0 0,0 0 0,0 0 0,0-2 0,0 2 15,0 0 0,0-3 0,0 3 0,-3-2 0,1 2 16,-3-3 0,-3 3 0,-2-3 0,-2 1 0,-1-1 16,-2 3 0,-2-2 0,-3-1 0,-2 1 0,-3-1 15,-3 3 0,1 0 0,-3 0 0,0-3 0,-5 1 0,1-1 16,-4 1 0,1-1 0,0 1 0,-6-1 0,1 1 15,-3-1 0,0 0 0,1 1 0,-1-1 0,-2 1 16,-3-1 0,0 3 0,3 0 0,-3-2 0,0 2 16,0-3 0,-2 3 0,2-3 0,1 1 0,-4 2 15,4 0 0,-1-3 0,0 3 0,0 0 0,3 0 16,2 0 0,0 0 0,1 0 0,-1 0 0,2 0 16,6 0 0,0 0 0,-1 0 0,4 0 0,-1 0 15,5 0 0,0 0 0,0 0 0,0 0 0,3 0 16,5 0 0,-1 0 0,1 0 0,2 0 0,5 0 15,0 0 0,0-2 0,0-1 0,3 1 0,-1 2 16,6-3 0,-1 0 0,1 3 0,2-2 0,0 2 0,2-3 16,3 3 0,0 0 0,0 0 0,0-2 0,0 2 15,-2 0 0,2 0 0,0 0 0,0-3 0,0 3 16,0 0 0,0 0 0,0 0 0,5-2 0,2 2 16,1 0 0,-1-3 0,3 0 0,5 1 0,0-1 15,2 1 0,1-1 0,4 1 0,1-1 0,-1 1 16,3 2 0,2 0 0,1 0 0,-1 0 0,1-3 15,-1 3 0,0 0 0,1 0 0,-3 0 0,-1 0 16,1 0 0,0 0 0,0 0 0,0 0 0,0 0 0,-3 0 16,1 0 0,-1 0 0,0 0 0,-2 5 15,-2 0 0,2 0 0,0 0 0,-3 3 16,0 0 0,-2-3 0,0 0 0</inkml:trace>
  <inkml:trace contextRef="#ctx0" brushRef="#br0">10363 7261 0,'-10'0'0,"3"0"0,-1 0 15,3-2 0,0-1 0,0-2 0,0 2 16,0 1 0,0-3 0,0 2 0,0-2 0,0 2 16,0 1 0,0-3 0,0 0 0,0-1 0,1 4 0,-1-3 15,-3 0 0,3-1 0,-2 1 0,-1 3 0,1-1 16,-1-2 0,1 0 0,-1 0 0,1 0 0,-1 0 15,1-1 0,-1 1 0,1-2 0,-1 1 0,1-1 16,0-1 0,-1 0 0,1 1 0,-3-1 0,0 0 16,0 1 0,2-1 0,-4 0 0,2-2 0,0 2 15,0-2 0,0 0 0,-2-1 0,2 1 0,-3 0 16,3-3 0,-2 0 0,2-2 0,-3-1 0,1 1 16,0 2 0,-1-2 0,1-1 0,-1 1 0,1-3 0,-1 0 15,1 0 0,-1 0 0,1 0 0,-3 0 16,3 0 0,-1 0 0,-2 0 0,0 3 0,0-3 15,3 0 0,-1 0 0,1 0 0,0 0 0,-3 0 0,2 0 16,1 0 0,-1 0 0,1 0 0,2 0 0,0 0 16,0 0 0,3-5 0,-3 3 0,2 2 0,1-5 15,-1 2 0,1 0 0,-1-2 0,3 0 0,0 3 16,3-3 0,-1 0 0,3-1 0,0 1 0,0 0 16,0 0 0,0 0 0,0-3 0,0 1 0,3 2 15,2-3 0,2 3 0,1 0 0,-1 0 0,1-3 16,2 3 0,0 0 0,0-3 0,4 3 0,1-3 15,0 1 0,0-1 0,0 0 0,3 1 0,1-1 16,4-2 0,-1 2 0,1-2 0,-1 2 0,0 1 16,1-1 0,-1 0 0,3 1 0,0 1 0,0 4 15,0-1 0,0 3 0,2 0 0,0-2 0,3 2 0,0 0 16,0 0 0,0 0 0,0 0 0,2 3 0,3-1 16,0 1 0,-3-1 0,3 4 0,-3-1 0,1 0 15,2 3 0,-1-1 0,1 1 0,3 0 0,-1 0 16,0-1 0,1 4 0,-1-1 0,0 0 0,1 1 15,-4-1 0,4 3 0,-1 2 0,0 1 0,1-1 16,-1 0 0,3 3 0,0 0 0,0 0 0,-1 0 16,1 0 0,0 0 0,0 0 0,0 6 0,-1-1 15,1 0 0,0 0 0,-3 0 0,3 0 0,-2 0 0,-1 3 16,0 0 0,1-1 0,-4 4 0,-1-1 16,2 3 0,-3 0 0,3-3 0,-3 0 0,1 0 15,-1 1 0,0 2 0,1-1 0,-1 1 0,-2 0 0,0 0 16,0 0 0,-3 2 0,0 1 0,-2-1 0,3 0 15,-4 1 0,1-1 0,0 1 0,0 4 0,0-2 16,0 3 0,0-1 0,-3 1 0,1-1 0,-4 1 16,1 2 0,0 0 0,0 0 0,0 0 0,-2 3 15,1-1 0,1-1 0,-2 1 0,-1-2 0,1 3 16,-1-3 0,0 3 0,1-3 0,-3 0 0,0 0 16,-3 0 0,1 0 0,-3 3 0,0 0 0,-1-1 15,1 3 0,-2 1 0,-1-4 0,-4 4 0,-1-1 0,1 0 16,-1 0 0,-2 3 0,0-3 0,0 1 15,0 1 0,-2-1 0,-3-1 0,0 0 0,-3 0 16,-4 1 0,0-1 0,-1 0 0,1 0 0,-3-5 0,0 6 16,-5-1 0,2 0 0,-1 0 0,-1 1 0,0-1 15,0 0 0,0 0 0,0 0 0,0 1 16,0-1 0,0 0 0,0 0 0,-2-2 0,0-3 16,-1 3 0,3-3 0,-2 0 0,-1 0 0,1-2 0,2 2 15,0-3 0,-2 3 0,-1-2 0,1-1 0,0 1 16,-1 0 0,1 2 0,-1-3 0,1 1 0,0-3 15,-3 0 0,2 0 0,-4-3 0,5 0 0,-3-2 16,0-5 0</inkml:trace>
  <inkml:trace contextRef="#ctx0" brushRef="#br0">8723 10752 0,'7'-13'0,"-2"0"0,0 3 16,-2 0 0,2-1 0,-3 1 0,3 2 0,0 1 16,0-1 0,-2 0 0,2 1 0,0-1 0,0 5 0,2-2 15,-2 0 0,3 3 0,-1-1 0,1 0 0,2 1 16,-1-1 0,6 1 0,0-1 0,3 3 0,-1 0 16,6 0 0,-1 0 0,3 0 0,5 0 0,0 0 15,-1 0 0,1 0 0,5 0 0,3 0 0,-1 0 16,0 3 0,3 2 0,0 0 0,5-2 0,-1 2 15,1 0 0,0 0 0,0 0 0,2 0 0,0 0 16,1 0 0,-1 1 0,3-1 0,-1 2 0,1-1 16,-2-1 0,1 2 0,-1 1 0,-1-3 0,0 0 0,0 3 15,-2 0 0,-2-3 0,-1 0 0,-2-2 0,0 2 16,-3-5 0,-2 0 0,-3 0 0,0 0 16,1 0 0,-6 0 0,-2 0 0,0-3 0,-3 1 0,1-4 15,-6-1 0,-2 4 0,-2-2 0,-4 3 0,1-1 16,-2 0 0,-3-2 0,-3 3 0,1-1 15,-3 1 0,0-1 0,0 0 0,0 1 0,0-1 0,-5-2 16,-3 3 0,-2-4 0,-2 1 0,-5 3 0,-3-3 16,-5-1 0,-3 4 0,-1-1 0,-6 1 0,0-1 15,-2 1 0,-3-1 0,-3 3 0,1-2 0,-3-1 16,-4 3 0,-1 0 0,0-3 0,-2 3 0,-6 0 16,1 0 0,0 0 0,-3 0 0,1 0 0,-4 0 0,1 0 15,0 6 0,0-1 0,-1 0 0,4 0 0,-1 0 16,0-2 0,1 2 0,-1 0 0,3 0 15,-1 0 0,6-2 0,0 2 0,2-3 0,3 4 0,2-4 16,0 3 0,5 0 0,3 1 0,0-1 0,2 0 16,2 0 0,4 0 0,-1 3 0,2-3 0,6 0 15,0-2 0,4 2 0,3-5 0,3 2 16,4-2 0,1 0 0,2 3 0,5-1 0,0 1 0,0-3 16,0 3 0,2-1 0,6 3 0,4-5 0,3 3 15,5 2 0,2-5 0,6 0 0,2 0 0,5 0 16,2 0 0,5 0 0,3-5 0,5-3 0,2 0 15,5-2 0,3 2 0,2-2 0,3 0 0,2 2 0,3 1 16,2-1 0,3 0 0,-1 0 0,1 3 16,2 0 0,5 3 0,0-1 0,-2-2 0,2 2 15,-5 1 0,0-1 0,1 3 0,-4 0 0,-4 0 0,-3 0 16,-2 0 0,-5 0 0,-6 0 0,-4 0 0,-3 3 16,-4-1 0,-6 1 0,-5 2 0,-2-2 0,-5-1 15,-2 1 0,-6-1 0,0 3 0,-4-5 0,-3 3 16,0 0 0,-5-1 0,-3 1 0,1 2 0,-3-3 15,0 1 0,0 2 0,0 0 0,-5 0 0,-5 0 16,-3 1 0,-2-6 0,-2 0 0</inkml:trace>
  <inkml:trace contextRef="#ctx0" brushRef="#br0">11573 10534 0,'0'5'0,"2"-3"0,8-2 0,2 0 15,3 0 0,5 0 0,3 0 0,2 0 0,4 0 16,-1 3 0,2-3 0,0 3 0,-1-1 0,4 3 16,-1-2 0,1 2 0,-1 0 0,3 0 0,0 0 15,2 0 0,0 1 0,1-4 0,1 3 0,1 0 16,5 1 0,0-1 0,0-3 0,-1 1 0,4 2 15,-1 0 0,3 0 0,-1 0 0,1-2 0,0 2 16,0-2 0,0-1 0,-3 3 0,0-2 0,0-1 16,1 1 0,-3 0 0,-1-1 0,-1-2 0,-4 0 0,1 0 15,-2 0 0,-6 0 0,0 0 0,1 0 16,-6 0 0,-2 0 0,0-2 0,0-1 0,-3 0 16,-4 1 0,-1-1 0,-2 1 0,-5-1 0,0 1 0,-3-1 15,-2 1 0,-2-1 0,-1 0 0,1 3 0,-3-2 16,0-1 0,0 3 0,-3-2 0,-2-1 0,-5 1 15,-5-1 0,-2-2 0,-3 0 0,-2-3 0,-6 0 16,-2 1 0,-2-1 0,-3-2 0,-2-1 0,-5 1 16,-1 0 0,-4 0 0,-3-3 0,0 0 0,-4 0 15,-4 3 0,1-3 0,0 3 0,-3-1 0,-2 1 16,-3 0 0,3 0 0,-3-1 0,3 4 0,-3-1 16,3 3 0,0 2 0,0 1 0,2-1 0,0 3 0,1 0 15,1 0 0,4 0 0,1 3 0,6 2 0,2 0 16,5 0 0,6 0 0,1 0 0,6 1 15,4-1 0,6 0 0,5 0 0,2-3 0,2 1 16,6 0 0,2-3 0,0 2 0,0 1 0,0-1 0,5 3 16,2-2 0,3 0 0,3-1 0,1-2 0,6 3 15,3-3 0,4 2 0,3-2 0,2 0 16,6 0 0,-1 0 0,5 3 0,3-1 0,0 4 0,2-4 16,5 3 0,1 0 0,-1 1 0,0-1 0,3 0 15,0 2 0,0 1 0,-1 0 0,1-3 0,0 3 16,0-3 0,2 3 0,-2-1 0,2 1 0,0-3 15,0 0 0,0 0 0,-2 3 0,2-3 0,-2 3 16,0 0 0,-3-3 0,-2 2 0,-3-1 0,-2-1 16,-5 0 0,0 0 0,-5 0 0,-3 0 0,0-2 15,-7-1 0,0-2 0,-8 0 0,1 0 0,-6 0 16,-2 0 0,-2 0 0,-3 0 0,-3 0 0,1 0 0,-1 0 16,-2-2 0,0-1 0,0 1 0,-2-1 0,-3-5 15,-3 1 0,-4-1 0,-6 0 0,-2 1 16,-2-1 0,-5-2 0,-3-1 0,-2 1 0,-3 0 0,0 0 15,-3-1 0,-4 1 0,0 2 0,0 1 16,-6-1 0,-1 5 0,-1 1 0,-3-1 0,1 1 16,0-1 0,-3 1 0,3 2 0</inkml:trace>
  <inkml:trace contextRef="#ctx0" brushRef="#br0">6005 13996 0,'3'5'16,"-1"-2"0,1-3 0,-3 0 0,0 0 0,0 0 15,0 0 0,0 0 0,0 0 0,0 0 0,0 0 16,0 0 0,0 0 0,-3 0 0,1 0 0,-3 0 16,2 0 0,-2 0 0,3 0 0,-3 0 0,0 0 15,0 0 0,2 0 0,-2 0 0,0 0 0,3 0 0,-3 0 16,3 0 0,-1 0 0,1 0 0,-1 0 16,1 0 0,2 0 0,-3 0 0,3 0 0,0 0 15,0 0 0,-2 0 0,2 0 0,0 0 0,0 0 0,0 0 16,0 0 0,0 0 0,0 0 0,0 0 0,0 0 15,0 0 0,0 0 0,0 0 0,0 0 16,0 0 0,0 0 0,0 0 0,0 0 0,0 0 0,0 0 16,2 0 0,1 0 0,-1 0 0,1 0 0,2 0 15,0 0 0,-1 0 0,4 0 0,-1 0 0,1 0 16,-1 2 0,1-2 0,2 3 0,0 0 0,0-1 16,0 1 0,2-1 0,1-2 0,1 0 0,-1 3 15,2-3 0,0 2 0,0-2 0,0 0 0,0 0 16,-1 0 0,4 0 0,-1 0 0,3 0 0,0 0 15,3 0 0,-1 0 0,0 0 0,1 0 0,-1 0 16,1-2 0,-1-1 0,0 1 0,1-1 0,-1 1 0,1-1 16,1 0 0,1 1 0,0-1 0,0 1 0,2-1 15,1 1 0,2-1 0,0 0 0,-1 3 0,1-2 16,0 2 0,3 0 0,-1 0 0,0 0 0,1 0 16,-1 0 0,0 0 0,6 2 0,-1 1 0,0 0 15,1-3 0,1 0 0,4 2 0,-1 1 0,3-3 16,-3 0 0,3 0 0,0 2 0,0-2 0,-1 0 15,4 0 0,1 0 0,1 0 0,2 0 0,1 0 16,-4 0 0,4 0 0,-1-2 0,0-1 0,1 1 16,-1-1 0,0 0 0,3 1 0,0-1 0,-1 1 15,1-1 0,2 1 0,3-1 0,0 1 0,4-1 16,4-2 0,-1 2 0,0-2 0,3 3 0,-1-1 0,4-2 16,-4 2 0,1 1 0,0 2 0,-1-3 0,1 3 15,-3 0 0,0 0 0,1 0 0,-4 0 16,1 0 0,0 0 0,-1 3 0,1 2 0,0-3 0,2 4 15,-2-1 0,2 0 0,0-3 0,0 1 0,1 0 16,-1 2 0,0 0 0,0 0 0,0 0 0,1-2 16,-1 2 0,0 0 0,0 0 0,0 0 0,1 0 15,1 0 0,-2 1 0,3-1 0,0 0 0,-1 0 16,1 0 0,0 0 0,-1 0 0,1-2 0,0 2 0,0-2 16,-1-1 0,1 3 0,0-2 0,-1 2 15,3 0 0,-2-2 0,2 2 0,0-3 0,1 1 16,-1 2 0,0-2 0,0-1 0,0 1 0,1-1 0,-1 1 15,-3 0 0,4-1 0,-1-2 0,-3 5 0,1-2 16,2-3 0,-2 0 0,2 2 0,-2 1 0,-1-1 16,1 1 0,0-3 0,0 3 0,-1 2 0,1-5 15,0 2 0,2 1 0,0-1 0,-2-2 0,2 3 16,-3 0 0,1-3 0,0 0 0,0 0 0,-1 2 16,1 1 0,0-1 0,-3 1 0,0-1 0,0 1 15,0 0 0,1-1 0,-1-2 0,0 3 0,-2-3 16,-1 2 0,-1 1 0,1-3 0,-1 2 0,-1-2 15,0 6 0,0-4 0,-2-2 0,0 0 0,-1 0 16,1 3 0,-3-3 0,-2 2 0,0-2 0,0 0 16,-1 0 0,1 0 0,-3 0 0,1 0 0,-1 0 0,0 0 15,-2 0 0,0 0 0,-3 0 0,0 0 0,1 0 16,-4 0 0,1 0 0,0 0 0,-3 0 0,1 0 16,-1 0 0,0 0 0,-2 0 0,0 0 0,0 0 15,-3 0 0,0 0 0,1 0 0,-4 0 0,1 0 16,-2 0 0,4 0 0,-5 0 0,3 0 0,-2 0 15,-1 0 0,0 0 0,1 0 0,-1 0 0,0 0 16,-2 0 0,-2 0 0,-4 0 0,1 0 0,0 0 16,0 0 0,0 0 0,0 0 0,0-2 0,0-1 15,-3 1 0,0 2 0,1 0 0,-1-3 0,-2 0 16,-2 1 0,-1-1 0,0 3 0,1-2 0,-3-1 16,2 1 0,-2-1 0,0 0 0,0 3 0,-5 0 15,2-2 0,-2 2 0,0-3 0,0 3 0,0-2 16,-2-1 0,-1 1 0,-2 2 0,-2 0 0,-1 0 15,1 0 0,-1 0 0,1 0 0,-3 0 0,0-3 0,0 3 16,0 0 0,0 0 0,0 0 0,0 0 0,0 0 16,0 0 0,0 0 0,0 0 0,-3-3 0,-2 3 15,0-2 0,0-1 0,0 1 0,-2 2 0,-1 0 16,1 0 0,-1 0 0,-4-3 0,2 1 0,-3-1 16,1 3 0,0-3 0,-1 1 0,1 2 0,-1-3 15,1 1 0,-1-1 0,-2 1 0,1-1 0,-1 1 16,-5-1 0,0 3 0,0 0 0,0-3 0,-2 1 15,-3-1 0,-3 1 0,1 2 0,0-3 0,-3 3 0,0-2 16,0-1 0,0 3 0,-2-3 0,-1 1 16,-1-1 0,-1 1 0,0-1 0,0 1 0,-2-1 15,-1 0 0,1 1 0,0-1 0,-3 1 0,3-1 0,-1 1 16,-2 2 0,-2-3 0,0 0 0,2 1 0,-2 2 16,-1 0 0,1-3 0,-3 1 0,3 2 0,0-3 15,-1 1 0,-2-1 0,1 1 0,-1-1 0,-2 0 16,-3 1 0,0-1 0,0 1 0,0-1 0,1 1 15,-1-1 0,0 0 0,-2 1 0,2-1 0,0 1 16,1-1 0,-1-2 0,0 0 0,0 2 0,0 1 16,1-3 0,-1-1 0,0 4 0,0-3 0,1 0 15,-1 0 0,5-1 0,0-1 0,0 2 0,1-1 0,-1 1 16,3 3 0,-1-3 0,1-1 0,2 4 0,3-1 16,-1 1 0,4-3 0,-1 2 0,0 0 15,5-2 0,0 3 0,0-3 0,0 0 0,3 2 0,2 0 16,3 1 0,-1-1 0,3 1 0,3-1 0,2 3 15,0 0 0,3 0 0,-1 0 0,6 0 16,-1 0 0,1 0 0,2 0 0,0-2 0,2 2 16,1 0 0,2 0 0,-3 0 0,3-3 0,0 3 0,0 0 15,0 0 0,0 0 0,0 0 0,0 0 0,0 0 16,0 0 0,0 0 0,0 0 0,0 3 0,3-1 16,4 3 0,1 0 0,-1 1 0,3-1 0,5 0 15,0 0 0,0 0 0,3 0 0,-1 3 0,3-3 16,2 0 0,1 3 0,2-3 0,2 3 0,0-3 15,3 0 0,0 3 0,2-3 0,1 0 0,-1 0 16,5 0 0,1 0 0,-1 0 0,3 1 0,0-1 16,5 0 0,-1 0 0,1 0 0,2-2 0,1-1 0,1-2 15,4 0 0,-1 3 0,0-1 0,1 1 0,1-3 16,1 0 0,2 3 0,1-3 0,1 2 16,1 1 0,0-1 0,-1-2 0,4 3 0,4-1 0,0-2 15,-2 3 0,2-3 0,0 2 0,0 4 0,1-4 16,-4 1 0,3 2 0,-2 0 0,2 0 15,1 0 0,-4-2 0,3 2 0,-2 0 0,2 0 0,-2 0 16,2 1 0,0 1 0,1 1 0,-1 0 0,0-1 16,0 1 0,0 0 0,1-1 0,-1 1 0,0 2 15,0-2 0,3 2 0,-3 1 0,3-4 0,-3 4 16,0-4 0,0 1 0,3 0 0,-3-3 0,-2 0 16,0 0 0,-1 0 0,-1 0 0,1 0 0,-1 1 15,-1 1 0,0-2 0,0 3 0,0 0 0,-2 0 16,0-1 0,0-2 0,-3 3 0,0-3 0,-2 0 15,0 0 0,-1 1 0,1-1 0,-3 0 0,1 0 0,-1-5 16,-2 5 0,-3-2 0,3-1 0,-3 1 0,-2-1 16,0 1 0,-6-3 0,1 0 0,0 0 0,-3 0 15,1 0 0,-3 0 0,-3 0 0,0 0 0,1 0 16,-4 0 0,-1-3 0,-3 1 0,0-1 0,-1-2 16,-1 0 0,-3 2 0,-3-2 0,1 0 0,-1 0 15,0 2 0,-2 1 0,-5-1 0,3-2 0,-3 0 16,0 0 0,0 0 0,-3 0 0,1 0 0,-1 2 15,1-5 0,-3 3 0,-1 3 0,-1-1 0,-1 0 0,1 1 16,-1-1 0,-2 1 0,3 2 0,-3-3 16,0 1 0,0-1 0,0 0 0,0 1 0,-3-1 15,-2 1 0,0-6 0,1 3 0,-4 0 0,-2 0 0,-2 0 16,-1-3 0,1 0 0,-3 6 0,-3-6 0,-1 0 16,-1 0 0,0 1 0,0-1 0,0 0 0,0 1 15,-2-1 0,-3 0 0,-3 1 0,1-1 0,-3 0 16,-2 0 0,-3 3 0,0-2 0,0-1 0,-2 3 15,0-3 0,-1 0 0,1 1 0,-5-1 0,-3 0 16,0 1 0,-5-4 0,0 4 0,1-4 0,-4 4 16,1-1 0,-3 0 0,-2 1 0,0-1 0,0 3 15,-1 0 0,1-1 0,0 1 0,-5 0 0,-3 0 0,0 0 16,3 2 0,-3-2 0,1 3 0,-1-1 0,-2 1 16,-3-1 0,0 0 0,-2 1 0,0-1 15,0 1 0,0-1 0,-3 1 0,0-1 0,1 3 0,-1-3 16,0 3 0,-2 0 0,0 0 0,0 0 0,-3 0 15,1 0 0,-1 0 0,-2 0 0,0 0 16,-3 6 0,-2-1 0,0 0 0,0 0 0,-3 3 0,1-1 16,-1 1 0,-2 2 0,-3 1 0,1-1 0,-1 0 15,1 0 0,-3 1 0,-3-1 0,0 3 0,-2 0 16,0-3 0,0 0 0,-2 3 0,-1-5 0,-2 5 16,-2-6 0,-1 3 0,1-2 0,-1 0 0,1 0 15,-1-1 0,1 1 0,-1-3 0,3 0 0,3 0 0,-3 1 16,2-1 0,1-3 0,-1 1 0,3-1 15,0 1 0,3-1 0,-1 1 0,3 0 0,-3-1 16,3 1 0,-2-3 0,-1 0 0,3 2 0,-2-2 0,2 0 16,-3 0 0,3 0 0,0 0 0,0 0 0,2 0 15,1 0 0,-1 0 0,1 0 0,-1 0 0,0 0 16,1 0 0,2 0 0,0 0 0,0 0 0,2 0 16,0 0 0,1-2 0,-1 2 0,1 0 0,-1 0 15,0-3 0,3 1 0,0-1 0,0 0 0,0 1 16,2-1 0,1 1 0,2-1 0,-3 1 0,3-1 15,0 1 0,0-1 0,-3 0 0,3 1 0,0-1 16,0 1 0,2-1 0,0 1 0,-2 2 0,3 0 0,-1 0 16,0-3 0,1 3 0,1 0 0,1 0 15,3 0 0,-1 0 0,3 0 0,0 0 0,4-3 16,1 1 0,0 2 0,0-3 0,0 1 0,2-1 0,-2 1 16,2-1 0,0 0 0,1 1 0,-1-3 0,0 2 15,3-2 0,0 0 0,0 2 0,2-2 16,-2 3 0,2-1 0,0 1 0,-2-1 0,2 0 0,0 1 15,1-1 0,-1 1 0,3-1 0,0 1 0,-1-1 16,1 0 0,2 3 0,3 0 0,0 0 0,0 0 16,-1 0 0,1 0 0,0 0 0,2 0 0,3 0 15,2 0 0,0 0 0,0 0 0,0-2 0,3-1 16,2 1 0,3-1 0,2 1 0,0-1 0,1 0 16,4 1 0,-3 2 0,3-3 0,1 1 0,-1-1 15,2 1 0,-2-1 0,3 0 0,0 3 0,-1-2 16,1 2 0,0 0 0,2 0 0,0 0 0,2 0 0,1 0 15,0 0 0,-1 0 0,1 0 0,2 0 16,0 0 0,0 0 0,0 0 0,3 0 0,2 0 16,0 0 0,0 0 0,3 0 0,-1 0 0,1 0 0,-1 0 15,6 0 0,-1 0 0,1 0 0,-1 0 0,3 0 16,3 0 0,2 0 0,-3 0 0,3 0 0,0 0 16,0 0 0,0 0 0,0 0 0,0 0 0,0 0 15,0 0 0,0 0 0,0 0 0,0 0 0,0 0 16,0 0 0,0 0 0,0 2 0,0 1 0,3 0 15,-1 2 0,3 0 0,3-3 0,-1 4 0,1-1 16,-1-3 0,3 3 0,0 1 0,0-1 0,5 0 16,-3 3 0,3-1 0,0 1 0,0 5 0,0 0 0,3-1 15,-1 1 0,0-2 0,1-4 0,-1 1 16,-2-6 0,0-2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9032 4846 0,'-5'0'0,"0"0"0,5-3 16,-3 1 0,3-1 0,0 1 0,-2-1 0,2 1 16,-3-1 0,3 0 0,0 1 0,0-1 0,-2 1 15,2-1 0,0 1 0,-3-1 0,3 0 0,0 3 16,-2-2 0,2-1 0,-3 3 0,3-2 0,0 2 16,-2 0 0,2-3 0,-3 3 0,3 0 0,0 0 15,0 0 0,0-2 0,0 2 0,0 0 0,0 0 0,0 0 16,0 0 0,0 0 0,0 0 0,0 0 0,0 0 15,0 0 0,0 2 0,0 1 0,0-1 0,0 1 16,0-1 0,0 4 0,0-4 0,3 1 0,-1 2 16,1-3 0,-1 1 0,1 0 0,-1-1 0,1 1 15,-1-1 0,1 1 0,-1-1 0,3 1 0,-2-1 16,2 1 0,-3 0 0,3-1 0,-2-2 0,2 3 16,-1-1 0,1 1 0,0-1 0,3-2 0,-3 0 15,2 3 0,1-3 0,-1 0 0,1 3 0,-1-3 0,1 0 16,-1 0 0,1 0 0,-1 0 0,3 0 15,0 0 0,-3 0 0,3 0 0,0 0 0,0 0 16,0 0 0,3-3 0,-3 0 0,2 1 0,3-1 0,0 1 16,0-1 0,0 1 0,0-4 0,0 1 0,0 3 15,0-1 0,0-2 0,-1 3 0,4-4 16,-3 4 0,0-1 0,0 1 0,2-1 0,-2 1 0,2-1 16,-2-2 0,3 2 0,-1-2 0,1 0 0,-1 0 15,0 2 0,1 1 0,-1-1 0,3 1 0,3-1 16,-1 0 0,0 1 0,1-1 0,-1 1 0,1-1 15,-1 1 0,0-1 0,1 1 0,2-1 0,-3 0 16,1 1 0,1-1 0,1 1 0,0-1 0,-2 1 16,1-1 0,1 0 0,0 3 0,0 0 0,5-2 15,-3-1 0,3 3 0,-2-2 0,1 2 0,-1 0 16,2-3 0,-3 1 0,0 2 0,1-3 0,-1 0 0,1 1 16,1-1 0,1 3 0,0 0 0,0 0 0,0 0 15,2-2 0,1 2 0,-1 0 0,0 0 0,1 0 16,-1 0 0,0 0 0,-2 0 0,3 0 0,-1 0 15,0 0 0,1 0 0,4 0 0,0 0 0,-2 0 16,2 0 0,1 0 0,-3 0 0,-3 2 0,0 1 16,1-1 0,-1 1 0,3 0 0,0-1 0,0-2 15,-1 3 0,4-3 0,-1 2 0,-2 1 0,0 2 16,2-2 0,-5-3 0,1 2 0,2 1 0,2-1 16,-2-2 0,0 3 0,0-1 0,-1-2 0,4 3 15,-3-3 0,-1 3 0,-1-1 0,-1 1 0,0-3 16,1 2 0,-1-2 0,1 0 0,-1 0 0,0 3 0,1-3 15,1 2 0,1 1 0,0-3 0,-3 2 0,3-2 16,-2 3 0,-1 0 0,0-3 0,1 2 16,-1-2 0,0 0 0,3 0 0,-2 0 0,-1 3 0,-2-3 15,0 2 0,0-2 0,-1 0 0,1 0 0,-2 0 16,-1 0 0,-2 0 0,2 0 0,-2 0 0,5 0 16,-3 0 0,1 0 0,-1 0 0,1 0 0,1 0 15,-4 0 0,3 0 0,-3 0 0,-1 0 0,1 0 16,0 0 0,0 0 0,0 0 0,-3 0 0,1 0 15,-1 0 0,1 0 0,-3 0 0,2 0 0,0-2 16,-2 2 0,3 0 0,-1-3 0,-2 3 0,2 0 16,-4 0 0,-1-2 0,1 2 0,-1 0 0,0-3 0,-2 3 15,0-3 0,0 3 0,0 0 0,0 0 16,-5 0 0,0-2 0,2 2 0,-2 0 0,0-3 16,0 3 0,-2-2 0,-1 2 0,1 0 0,-6 0 0,3-3 15,-2 3 0,-1 0 0,1 0 0,-1 0 0,-2 0 16,3 0 0,-3 0 0,0 0 0,0 0 0,0 0 15,0 0 0,0 0 0,0 0 0,0 0 0,0 0 16,0 0 0,0 0 0,0 0 0,0 0 0,-5 0 16,0 0 0,0 0 0,-3 0 0,1 0 0,-1-2 15,1-1 0,-6 3 0,3 0 0,-2 0 0,0 0 16,-1 0 0,1-2 0,-1-1 0,-2 3 0,0 0 16,0-3 0,0 1 0,1 2 0,-1 0 0,-5-3 0,2 3 15,-2-2 0,0-1 0,1 3 0,-1-2 16,-3 2 0,3-3 0,-2 3 0,0-3 0,-1 1 15,3-1 0,-2 1 0,-1-1 0,1 1 0,0-1 0,-1 3 16,1-3 0,-1 1 0,1-1 0,-3 1 0,-2-1 16,2 1 0,-2 2 0,-1-3 0,1 0 0,-1 1 15,1 2 0,0-3 0,-1 1 0,1-1 0,0 1 16,-1 2 0,1-3 0,-3 1 0,3-1 0,-1 0 16,-2 3 0,0-2 0,1-1 0,-6 1 0,0-1 15,0 1 0,0 2 0,0 0 0,0 0 0,1-3 16,-1 0 0,0 1 0,0 2 0,0-3 0,-2 3 15,2-2 0,0 2 0,-2 0 0,0 0 0,2 0 0,0 0 16,0 0 0,0 0 0,0 0 0,1 0 0,-1 0 16,0 0 0,-2 0 0,-1 0 0,1 0 15,0 0 0,-1 0 0,1 0 0,0 0 0,-3 0 0,0 0 16,0 0 0,0 0 0,-2 2 0,0 1 0,-1-1 16,1 4 0,0-4 0,-3 1 0,3 2 15,-3-3 0,0 1 0,0 2 0,3-2 0,-3 2 0,3-3 16,0 3 0,-3 1 0,2-1 0,1 0 0,0 0 15,-1 0 0,1 0 0,-3-2 0,3 2 0,0 0 16,-1 0 0,-1 0 0,1 1 0,1-1 0,0 0 16,-1-3 0,1 3 0,0 1 0,-1-1 0,1 0 15,0 0 0,0 0 0,-1 0 0,1 3 0,2-3 16,-2 0 0,0 0 0,-1 1 0,1-1 0,2 0 16,-2 0 0,2 0 0,0 0 0,3 0 0,-3-2 15,3 2 0,-3 0 0,2 0 0,1-2 0,0 2 0,0 0 16,-1-5 0,1 3 0,0 2 0,2-3 0,0 4 15,2-4 0,1 1 0,0-1 0,-1 3 0,1-5 16,2 3 0,0-1 0,0 1 0,1 0 0,-1-1 16,2 1 0,1 2 0,2-5 0,3 0 0,-1 5 15,1-2 0,0-1 0,-1 1 0,3 2 0,0-3 16,3 1 0,2 0 0,0-3 0,3 0 0,-1 2 16,3 1 0,3-1 0,-1-2 0,3 0 0,0 0 15,0 0 0,3 0 0,2 0 0,0 0 0,0 0 0,-3 0 16,3 0 0,0 3 0,0-3 0,0 0 15,0 0 0,0 0 0,0 0 0,0 0 0,0 0 16,0 0 0,3 0 0,2 0 0,2 0 0,3 0 0,0 0 16,3 0 0,2 0 0,-1 0 0,4 0 0,-1 0 15,3 0 0,0 0 0,3 0 0,-4 0 0,4 0 16,-1 0 0,1 0 0,-1 0 0,3 0 0,0 0 16,0 0 0,5-3 0,-1 1 0,1-1 0,0 1 15,3-1 0,-1 3 0,0-3 0,1 1 0,-1-1 16,0 3 0,1 0 0,4-2 0,-2-1 0,2 1 15,0-1 0,1 0 0,2 1 0,-1-1 0,1 1 16,0-3 0,-3 2 0,3 0 0,0 1 0,0-1 16,2 1 0,0-1 0,3 1 0,0-1 0,0 1 15,0 2 0,-3-3 0,3 0 0,0 1 0,-1-1 16,1 3 0,0 0 0,2 0 0,1 0 0,-1 0 0,-2-2 16,-1 2 0,1 0 0,0 0 0,0 0 0,2-3 15,0 3 0,-2 0 0,2 0 0,1 0 0,-1 0 16,0 0 0,1 0 0,-1 0 0,0 0 0,5 0 15,-2 0 0,2 0 0,-2 0 0,0 3 0,0-3 16,0 0 0,2 2 0,-5 3 0,5-2 0,-2 0 16,0 2 0,0-3 0,-3-2 0,0 3 0,1-3 15,-1 0 0,0 0 0,-2 0 0,0 2 0,0-2 16,-1 0 0,1 0 0,-5 3 0,5-3 0,-3 2 16,0 1 0,-2-3 0,2 3 0,-2-3 0,3 2 15,-4-2 0,1 0 0,0 3 0,-3-3 0,1 0 16,-3 0 0,-1 0 0,-1 0 0,-1 0 0,0 0 0,1 0 15,-3 0 0,0 0 0,-3 0 0,-2 0 0,0 2 16,0-2 0,-1 3 0,1-1 0,-2-2 16,-1 0 0,-4 3 0,-1-3 0,3 0 0,-3 0 0,1 0 15,-1 0 0,-2 0 0,0 0 0,0 0 0,-3-3 16,-2 1 0,0 2 0,-2 0 0,-1 0 0,-2 0 16,-2 0 0,-1 0 0,1 0 0,-1 0 0,-2 0 15,3 0 0,-3 0 0,0 0 0,0-3 0,0 1 16,0-1 0,0 3 0,0-2 0,-3 2 0,-2 0 15,0-3 0,-5 0 0,-2-2 0,-3 3 0,-3-1 16,-1 1 0,-4-3 0,-4 2 0,-1-2 0,-1 2 16,-4 1 0,-2-1 0,1 1 0,-1-1 0,-3 0 0,-4 1 15,0-3 0,-1 2 0,-4 1 0,-3-4 0,1 4 16,-4-1 0,1 1 0,-5-1 0,0 1 16,-1-4 0,1 4 0,0-1 0,0-2 0,-3 3 0,-2-1 15,-1 1 0,-1-1 0,-1 0 0,0 1 0,-2-1 16,0 1 0,-3-1 0,-2 1 0,0-1 0,0 0 15,0 1 0,-1-1 0,1 3 0,0 0 0,0 0 16,0 0 0,0 0 0,-1 0 0,1 0 0,3 0 16,1 0 0,1 5 0,0 1 0,0-1 0,0 0 15,2 0 0,3 0 0,-1 0 0,4 0 0,-1 0 16,3 3 0,-1-3 0,6 3 0,0 0 0,0-1 16,-1 1 0,4 0 0,4 0 0,0-1 0,0 1 0,0 0 15,3-1 0,2 1 0,3 0 0,0-3 0,-1 0 16,1 0 0,5 0 0,2 0 0,0 1 0,3-1 15,4 0 0,1 0 0,2-5 0,0 0 0,5 2 16,0-2 0,3 0 0,-1 3 0,6 0 0,-1-3 16,3 0 0,0 0 0,5 0 0,0 2 0,0-2 15,0 0 0,0 0 0,0 3 0,0-3 0,0 2 16,5 1 0,3-1 0,-1 1 0,3 0 0,3-1 16,1-2 0,4 3 0,2-3 0,2 2 0,1-2 15,2 0 0,4 0 0,1 0 0,5 0 0,2 0 16,1 0 0,2 0 0,4-2 0,1-1 0,0 1 15,0-1 0,2 0 0,0 1 0,6-1 0,-4 1 0,4-1 16,-1 1 0,0-1 0,-2 0 0,2 1 16,0-1 0,3 1 0,0-1 0,0 1 0,-1-1 15,1-2 0,5 2 0,-3 1 0,0-1 0,1 1 0,-1-1 16,3 1 0,-3-1 0,3 0 0,-1 1 0,1-1 16,0 3 0,2-2 0,-2-1 0,2 3 0,0-2 15,3-1 0,0 0 0,-3 1 0,3-1 0,-3 1 16,0-1 0,0 1 0,0-1 0,1 0 0,-1 3 15,-2-2 0,-1-1 0,1 3 0,0-2 0,-1-1 16,-1 3 0,-1-2 0,0-1 0,0 1 0,1-1 16,-1 0 0,-2 1 0,-1-1 0,1 3 0,0-2 15,-3-1 0,0 1 0,-2 2 0,-2 0 0,-1-3 0,0 0 16,0 3 0,1-2 0,-4 2 0,1 0 16,-2 0 0,-1 0 0,-2 0 0,0 0 0,-1 0 15,1 0 0,-5 0 0,0 0 0,0 0 0,-3-3 0,3 3 16,-3-2 0,1-1 0,-1 1 0,0 2 0,-2 0 15,0-3 0,-5 0 0,0 1 0,0-1 0,-5 1 16,-1 2 0,-1 0 0,-1 0 0,-2 0 0,-2 0 16,-3 0 0,0-3 0,0 3 0,-3 0 0,1 0 15,-4-2 0,-1-1 0,-1 0 0,1 1 0,-1 2 16,1-3 0,-3 3 0,0 0 0,0 0 0,0-2 16,0 2 0,0 0 0,0 0 0,-3 0 0,-2 0 15,0 2 0,-4 3 0,-4 1 0,-2 1 0,-2 1 0,-3 0 16,0-1 0,-2 1 0,-3-3 0,-3-2 15</inkml:trace>
  <inkml:trace contextRef="#ctx0" brushRef="#br0">11625 8596 0,'5'0'16,"-3"0"0,1 0 0,-1 0 0,1 0 16,-1 0 0,3 0 0,0-3 0,0 1 0,-2-1 0,2 1 15,0 2 0,0-3 0,-3 3 0,3 0 0,-2 0 16,2 0 0,0 0 0,0 0 0,0 0 0,-1 0 16,1 0 0,0 0 0,0 0 0,0 0 0,0 0 15,3 0 0,-1 0 0,1 0 0,-1 0 0,1 0 16,2 0 0,0 0 0,5 0 0,-1 0 0,1 0 15,0 0 0,3 0 0,-1 0 0,1 0 0,2-3 16,2 3 0,0-2 0,1 2 0,-1 0 0,3-3 16,0 3 0,0 0 0,0 0 0,2 0 0,0 0 0,1 0 15,-1 0 0,3 0 0,-3 0 0,3 0 0,0 0 16,0 0 0,0 0 0,2 0 0,1 0 0,-4 0 16,4 0 0,-1 0 0,-2 0 0,0 0 0,0 0 15,0 0 0,-1 0 0,1 0 0,-2 0 0,-3 0 16,2-2 0,-2-1 0,0 1 0,0-1 0,-3 3 15,0-3 0,-2 3 0,-2 0 0,-1-2 0,-2 2 16,0 0 0,-3-3 0,-2 1 0,0-1 0,0 1 16,-2 2 0,-1-3 0,-2 3 0,-2 0 0,-1 0 15,1-2 0,-1 2 0,-2 0 0,0 0 0,0 0 16,0 0 0,0-3 0,0 0 0,0 1 0,-2-1 16,-3-2 0,-3 0 0,1 0 0,-6 0 0,1 0 15,-1 2 0,-1-2 0,-6 2 0,0 1 0,0-1 0,-5 1 16,-2-1 0,-1 0 0,-2 1 0,0 2 15,-2 0 0,-3 0 0,0 0 0,-2 0 0,0 0 16,-3 0 0,0 0 0,-2 0 0,2 2 0,-2 4 0,2-4 16,0 1 0,3 2 0,-1 0 0,1-2 0,0-1 15,-1 3 0,1 0 0,2 1 0,0-1 0,1 0 16,-1 0 0,0 0 0,2 0 0,4 0 0,-1 3 16,0-3 0,0 0 0,5 0 0,3 1 0,-1-1 15,3 0 0,3 0 0,2 0 0,3 0 0,2-2 16,2-1 0,1-2 0,2 0 0,2 3 0,3 2 15,-2-2 0,2-1 0,0 1 0,0 2 0,0 0 16,0 0 0,2-2 0,3 2 0,3-3 0,-1 4 0,3-4 16,3 1 0,2-1 0,-1 1 0,4-3 15,-1 0 0,6 0 0,-1 0 0,0 0 0,3 0 16,5 0 0,0 0 0,0 0 0,2 0 0,3-3 0,3 1 16,-1-3 0,0-1 0,1 1 0,-1 0 0,0 0 15,0 0 0,1 0 0,-1 0 0,-2 0 0,-3 2 16,1 0 0,-1 1 0,-2-1 0,-3 1 0,-2-1 15,0 1 0,-3 2 0,1 0 0,-6 0 0,1 0 16,-1 0 0,-2 0 0,0 0 0,0 0 0,-5 0 16,0 0 0,0 0 0,0 0 0,0 2 0,-3 1 15,1-3 0,-3 0 0,-3 0 0,1 0 0,-1 2 16,1 1 0,-1-3 0,-2 0 0,0 2 0,0-2 0,0 0 16,0 3 0,0-3 0,0 3 0,0-3 15,-5 0 0,0 0 0,-2 0 0,-3 0 0,-3 0 16,-4 0 0,-3 0 0,0 0 0,-2 0 0,-3 0 0,-3 0 15,-2 2 0,1 1 0,-6-1 0,0 1 0,-2-1 16,-3 3 0,-3-2 0,1 2 0,0-2 0,-3 2 16,0 0 0,0 0 0,1 0 0,-1 0 0,3 1 15,-1 1 0,1 1 0,0 0 0,4-1 0,1 1 16,2-3 0,5 0 0,3 0 0,4 1 0,4-1 16,4-3 0,2-2 0,6 3 0,2-3 0,0 0 15,5 0 0,0 2 0,0-2 0,0 3 0,0 0 16,0-1 0,5 1 0,2-1 0,6 1 0,2-3 0,2 0 15,5 2 0,3-2 0,5 0 0,0 0 16,5 0 0,2 0 0,6 0 0,1-2 0,1-1 16,2 1 0,3-1 0,2 1 0,1-1 0,-1 0 0,0-2 15,-2 3 0,2-3 0,-2 2 0,0-2 16,-3 2 0,0-2 0,1 3 0,-1-1 0,-2 0 16,-5 1 0,-1-1 0,-1 1 0,-1-1 0,-5 3 0,1-2 15,-3 2 0,-5 0 0,-1 0 0,-1-3 0,-3 3 16,-3 0 0,1 0 0,-4 0 0,-1-2 0,-3 2 15,0 0 0,0 0 0,-3 0 0,-2 0 0,-2 0 16,-1 0 0,1 0 0,-1 0 0,1 0 0,-3-3 16,0 3 0,2 0 0,-2-3 0,0 3 0,0-2 15,0-1 0,0 3 0,0-2 0,0-1 0,0 1 16,-2 2 0,-1-3 0,1 0 0,-1 1 0,1 2 16,-1-3 0,1 1 0,-1-1 0,3 1 0,0 2 0,-2 0 15,-1-3 0,3 3 0,0-3 0,0 3 0,-2 0 16,2 0 0,0 0 0,0 0 0,-3 0 15,3 0 0,0 0 0,0 0 0,0 0 0,0 0 0,0 0 16,0 0 0,0 0 0,0 0 0,0 0 0,0 0 16,0 0 0,0 0 0,0 0 0,0 0 0,0 0 15,0 0 0,0 0 0,0 0 0,0 0 0,0 0 16,0 0 0,0 0 0,0 0 0,0 0 0,0 0 16,0 0 0,0 0 0,0 0 0,0 0 0,0 0 15,0 0 0,0 0 0,0 0 0,0 0 0,0 0 16,0 0 0,0 0 0,0 0 0,0 0 0,0 0 15,0 0 0,0 0 0,0 0 0,0 0 0,0 0 0,0 0 16,0 0 0,0 0 0,0 0 0,0 0 0,0 0 16,0 0 0,0 0 0,0 0 0,0 0 15,0 0 0,0 0 0,0 0 0,0 0 0,0 0 0,0 0 16,3 0 0,-3 0 0,0 0 0,0 0 0,0 0 16,0 0 0,2 0 0,-2 0 0,0 0 0,0 0 15,0 0 0,0 0 0,0 0 0,0 0 0,0 0 16,0 0 0,0 0 0,0 0 0,0 0 0,0 0 15,0 0 0,0 0 0,0 0 0,0 0 0,0 0 16,0 0 0,0 0 0,0 0 0,-5 0 0,0 0 16,-2 0 0,-6 0 0,1 0 0,-3 6 0,-5-1 15,0 2 0,-5 6 0,-2 3 0,-3 2 0,0 0 16,0-3 0,3-2 0</inkml:trace>
  <inkml:trace contextRef="#ctx0" brushRef="#br0">17058 8704 0,'7'0'0,"1"-5"15,-3-3 0,2 0 0,1 0 0,-1 1 0,3 2 16,0-1 0,0-1 0,2 2 0,3-1 0,0 1 16,0 0 0,0 0 0,0 3 0,0-4 0,2 4 0,1-1 15,-1 1 0,1-1 0,2 1 0,-1-1 0,4 0 16,-1 1 0,1-1 0,-1 1 0,3 2 16,0-3 0,5 3 0,0 0 0,-1 0 0,4 0 0,4 0 15,0-2 0,1 2 0,-1 0 0,0 0 0,3 0 16,-2 0 0,-1 0 0,0 0 0,1 0 0,-1 0 15,-2 0 0,-3 0 0,3 0 0,-3 0 0,1 2 16,-1-2 0,-2 0 0,-3 0 0,-2 0 0,0 0 16,0 0 0,-3 0 0,-2 0 0,-2 0 0,-1 0 15,1 0 0,-4 0 0,-1 0 0,-3 0 0,0 0 16,0 0 0,-3 0 0,1 0 0,-6 0 0,1 0 16,-1 0 0,1 0 0,-1-2 0,-2 2 0,0 0 0,0-3 15,0 3 0,0-3 0,0 1 0,-2 2 16,-3-3 0,0 1 0,-5-1 0,-3 1 0,1-1 15,-3 0 0,-5 1 0,0-1 0,0 1 0,-2-1 16,-6 1 0,1-1 0,0 1 0,-3-1 0,0 3 0,-2-3 16,-3 1 0,0 2 0,0 0 0,0 0 0,-2 0 15,0 0 0,-1 0 0,1 0 0,-5 0 0,2 0 16,-3 2 0,1 4 0,0-1 0,0 0 0,-1 0 16,1-3 0,0 4 0,-1-1 0,3-3 0,1 3 15,-1-2 0,2 2 0,1 0 0,0-2 0,2 2 16,3 0 0,2-2 0,0-1 0,3 1 0,4-1 15,1 1 0,4-3 0,3 3 0,0-3 0,5 0 16,3 0 0,0 0 0,2 0 0,5 2 0,0-2 0,0 0 16,0 0 0,0 0 0,0 0 0,0 0 15,2 0 0,6 0 0,-1 0 0,8 0 0,0-2 16,5-1 0,5-5 0,5 3 0,2-3 0,5 1 0,1-1 16,4 0 0,3 1 0,2 1 0,5-1 0,0-1 15,1 0 0,-1 3 0,3 0 0,-1 0 0,4 2 16,-4 1 0,1-1 0,0 1 0,0-1 0,-3 1 15,-2-1 0,-3 3 0,0 0 0,-2 0 0,-3 0 16,-2 0 0,0 0 0,-5 0 0,-3 0 0,1 5 16,-6-5 0,-2 5 0,0-2 0,-3-1 0,-4 4 15,-1-4 0,-2 1 0,-3-1 0,-2 1 0,0-1 16,-2 1 0,-6-3 0,1 0 0,-1 3 0,1-1 16,-3 1 0,0-3 0,0 0 0,0 2 0,0 1 15,-3-1 0,-2 1 0,-5-1 0,-2 1 0,-3 0 16,-2 2 0,-3-3 0,-3 1 0,-4-3 0,-1 2 0,-4 1 15,-3-3 0,0 3 0,-2-3 0,-5 2 0,-1-2 16,1 0 0,0 0 0,0 0 0,-3 0 16,0 0 0,0 0 0,0 0 0,1 0 0,-4 0 0,3 0 15,1 3 0,-1-1 0,3 1 0,4-3 0,3 2 16,3-2 0,2 3 0,5-3 0,3 0 0,2 0 16,5 0 0,0 0 0,5 0 0,3 3 0,2-3 15,0 0 0,5 0 0,0 0 0,0 2 0,0-2 16,0 3 0,0-1 0,0 1 0,5-1 0,2-2 15,6 0 0,2 3 0,2 0 0,5-3 0,1 2 16,7-2 0,2 0 0,5 0 0,3 0 0,2 0 16,3 0 0,3 0 0,4 0 0,-2 0 0,-1 3 15,1-1 0,2 1 0,-4-1 0,-1 3 0,0 1 0,1-1 16,-4 0 0,-4 3 0,0-1 0,-3 6 0,-2 0 16,-2 0 0,-1 0 0,-2 5 0,-3 2 15,-2 1 0,-3-1 0,-4 1 0,-3-3 0</inkml:trace>
  <inkml:trace contextRef="#ctx0" brushRef="#br0">19447 7490 0,'-5'2'0,"0"-2"0,5 0 0,0 0 16,0 0 0,0 0 0,0 0 0,0 0 0,0 0 15,0 0 0,0 0 0,0 0 0,0 0 0,0 0 16,0 0 0,0 0 0,0 0 0,0 0 0,0 0 16,0 0 0,0 0 0,0 0 0,0 0 0,0 0 15,0 0 0,0 0 0,0 0 0,0 0 16,0 0 0,0 0 0,0 0 0,0 0 0,0 0 0,0 0 16,0 0 0,0 0 0,0 0 0,0 0 0,0-2 15,0 2 0,0-3 0,0 0 0,2 3 0,1-2 16,-3-1 0,2 1 0,1-1 0,-1 3 0,1-2 15,-1-1 0,1 1 0,-1 2 0,1-3 0,-1 0 0,3 1 16,-2-1 0,2 3 0,-3-2 0,3 2 16,0 0 0,0-3 0,0 3 0,0 0 0,0 0 15,0 0 0,0 0 0,0 0 0,0 0 0,0 0 16,-2 0 0,2 0 0,2 0 0,-2 0 0,0 0 0,0 0 16,2 0 0,-2 0 0,3 0 0,-3 0 0,2 0 15,-2 0 0,3 0 0,-1 0 0,-2 0 16,3 0 0,-1 0 0,1 0 0,-1 0 0,0 0 0,1 0 15,-1-2 0,3 2 0,0 0 0,0-3 0,0 3 16,3 0 0,-1 0 0,3-3 0,0 3 0,0-2 16,0 2 0,0-3 0,0 3 0,0-2 0,0 2 15,2-3 0,-2 3 0,2-2 0,-2-1 0,3 0 16,-1 3 0,1-2 0,-1-1 0,0 1 0,1-1 0,-3 1 16,2-1 0,1 0 0,-1 1 0,0-1 15,1 1 0,-1-1 0,3 1 0,-2-1 0,-1 1 16,0-1 0,1 0 0,-1 1 0,1-1 0,-1 1 0,-2-1 15,0 1 0,0 2 0,-3-3 0,1 3 0,-3-3 16,0 3 0,0 0 0,0 0 0,-3 0 16,1 0 0,-1 0 0,1 0 0,-6 0 0,3 0 0,-3 0 15,1 0 0,-1 0 0,1 0 0,-1 0 0,1 0 16,-1 0 0,-2 0 0,0 0 0,0 0 0,0 0 16,0 0 0,0 0 0,0 6 0,-2-1 0,-3 2 15,0-1 0,-3-1 0,-1-3 0,-1-2 0</inkml:trace>
  <inkml:trace contextRef="#ctx0" brushRef="#br0">21587 6655 0,'3'0'0,"-1"0"0,1 0 0,-1 0 15,-2 0 0,3 0 0,-3 0 0,2 0 0,1 0 16,-3 0 0,0 0 0,0 0 0,0 0 0,0 0 15,0 0 0,2 0 0,-2 0 0,0 0 0,0 0 16,0 0 0,0 0 0,0 3 0,0-3 0,0 3 16,0-1 0,0-2 0,0 3 0,0-3 0,3 2 15,-3 1 0,0-3 0,0 0 0,2 0 0,-2 2 0,0-2 16,0 3 0,0 0 0,0-1 0,0 3 0,0-5 16,0 0 0,0 5 0,0-2 0,0 2 15,0 0 0,0 0 0,0 0 0,0 3 0,0 0 0,-2 2 16,-1 3 0,-2-3 0,0 1 0,0-1 0,0 3 15,0-1 0,0 1 0,0 0 0,-2 0 0,-1 0 16,1 2 0,-1 1 0,-1-1 0,-4 3 0,1 0 16,2 2 0,-3 1 0,1 0 0,-1-1 0,1 1 15,-1-1 0,1 3 0,0 0 0,-3 0 0,0 6 16,0-1 0,0 3 0,0-1 0,-3 4 0,1-1 16,-3 1 0,3 2 0,-1-6 0,-2 1 0,3 2 15,0-2 0,-1 0 0,3 0 0,-2 0 0,2-3 16,0-5 0,0 3 0,0-3 0,3 0 0,-1-3 15,1 4 0,-1-4 0,1 1 0,4-3 0,-2 0 16,0-3 0,3 0 0,0 1 0,-1-1 0,1 1 16,-1-4 0,1 1 0,2-5 0,0 0 0,0-1 0,0 1 15,0 0 0,0-1 0,0-1 0,0-1 0,2 0 16,1 0 0,-1-3 0,1 1 0,2-3 16,-3 3 0,3-3 0,0 0 0,-2 0 0,2 0 0,0 0 15,0 0 0,0 0 0,0 0 0,0 0 0,0-6 16,0-1 0,2-3 0,1-6 0</inkml:trace>
  <inkml:trace contextRef="#ctx0" brushRef="#br0">21528 6907 0,'2'5'0,"1"-5"0,-1 0 15,0 0 0,1 0 0,-1 0 0,-2 0 0,3 0 16,-1 0 0,-2 0 0,3 0 0,-1 3 0,1-1 16,-1 1 0,1-1 0,-1 4 0,1-4 0,-1 3 15,1 0 0,-1 0 0,1 1 0,2-1 0,0 2 16,0 1 0,2 0 0,-2 0 0,3-1 0,-1 1 16,1 2 0,-1 0 0,1 1 0,-1-4 0,0 6 15,3-2 0,0 1 0,0 1 0,0-3 0,0 3 0,5 0 16,-2 0 0,2 0 0,-1 0 0,1-1 0,0 1 15,0 3 0,0-1 0,3 1 0,-1 1 16,0 4 0,1 0 0,-1-3 0,1-3 0,-1 5 0,1-4 16,-3 2 0,2-3 0,0 1 0,-2-1 0,3 0 15,-3 1 0,0-1 0,2-2 0,-2 0 16,2 0 0,-2 0 0,3-3 0,-3-2 0,0-1 0,-1 1 16,1 0 0,0-3 0,0 0 0,-2 0 0,-1 3 15,-2-3 0,0 0 0,0 0 0,0 0 0,-3-2 16,1-1 0,-1-2 0,-2 3 0,0-3 0,-2 3 15,2-1 0,-3-2 0,1 3 0,-1-3 0,-2 0 16,0 5 0,0-5 0,0 0 0,-2 0 0,-3 0 16,0 0 0,-3 0 0,-4-3 0</inkml:trace>
  <inkml:trace contextRef="#ctx0" brushRef="#br0">21652 7544 0,'5'5'0,"-3"0"0,1-3 0,-1-2 16,1 3 0,-1 2 0,1 0 0,-1-2 0,1 2 15,-1 0 0,1 0 0,-1 0 0,1 0 0,-3 3 16,2 0 0,-2 0 0,0-1 0,0 1 0,0 2 16,0 3 0,0 0 0,0 0 0,0 0 0,0-1 15,0 4 0,0-1 0,0 3 0,0 3 0,0-1 16,0 1 0,-2 2 0,-1 2 0,1 4 0,-1-1 15,1 0 0,-1 3 0,-2 0 0,3 5 0,-1 0 0,-2 0 16,3 0 0,-1-1 0,3 1 0,-5 0 0,3 0 16,0 3 0,-1-1 0,-2 1 0,3-1 15,-1 6 0,-2-3 0,3-3 0,-1 1 0,1-1 16,-1 1 0,1-3 0,-1-3 0,1-2 0,2 0 0,-3 0 16,1-1 0,2-1 0,-3-1 0,3 0 0,0 0 15,0 1 0,-2-4 0,2-2 0,0 0 0,0 1 16,0-1 0,-3 0 0,3-3 0,-2 1 0,2-1 15,-3-2 0,3 3 0,0-6 0,-2 1 0,2-1 16,0 0 0,0 1 0,0-1 0,-3 1 0,3-3 16,0-3 0,0 3 0,0-6 0,0 4 0,0-1 15,0-2 0,-2-1 0,2 1 0,0 0 0,0-1 16,0 1 0,0-3 0,-3 0 0,3 0 0,0 1 16,0-1 0,-2 0 0,2 0 0,0 0 0,0-2 15,0-1 0,0 1 0,0-3 0,0 2 0,-3-2 16,3 3 0,0 0 0,0-3 0,0 0 0,-2 0 0,2 0 15,0 0 0,0 0 0,0 0 0,0 0 0,0 0 16,0 0 0,0 0 0,0 0 0,0 2 16,0-2 0,0 0 0,0 0 0,0 0 0,0 0 0,0 0 15,0 0 0,0 0 0,0 0 0,0 0 0,0 0 16,0 0 0,0 0 0,0 0 0,0-2 0,0-1 16,0 0 0,0-2 0,0-2 0,0-1 15,0 0 0,0-2 0,0-3 0,0-2 0,0-6 16</inkml:trace>
  <inkml:trace contextRef="#ctx0" brushRef="#br0">14601 8385 0,'0'0'0,"0"0"0,3 0 0,-1 0 0,6-2 15,-3-1 0,2 1 0,1-3 0,-1-1 0,1 1 16,-1 0 0,3 0 0,0 0 0,0 2 0,0-2 16,0 0 0,0 2 0,-3 1 0,3-3 0,0 2 15,0 1 0,0-1 0,0 1 0,0-1 0,3 0 16,-1 1 0,-2-1 0,2 1 0,3-1 0,-2 1 15,2-1 0,0 0 0,0 1 0,-1-1 0,4 3 0,-1-2 16,3 2 0,3 0 0,-1 0 0,0 0 0,1 0 16,-1 0 0,1 0 0,1 0 0,1 0 15,-2 0 0,2 0 0,0 0 0,-1 0 0,4 2 0,-1 1 16,3-1 0,0 1 0,0-3 0,0 0 0,2 3 16,0-1 0,1 1 0,-1-1 0,0 1 0,-2-3 15,3 2 0,-1 4 0,0-4 0,1-2 0,2 3 16,-1-1 0,4 1 0,-1-3 0,0 0 0,-2 2 15,3-2 0,-4 0 0,1 3 0,0-3 0,2 0 16,-2 2 0,3-2 0,-1 0 0,0 0 0,1 0 16,-1 0 0,0 0 0,1 0 0,-1 0 0,0 0 15,1 0 0,-1 0 0,0-2 0,1-1 0,-1 1 16,0-1 0,1 3 0,-1-2 0,0-1 0,-2 1 16,0-1 0,-3 3 0,1-3 0,-1 1 0,0-1 15,3 1 0,-3-1 0,1 1 0,-1 2 0,1-3 16,-1 0 0,0 1 0,1 2 0,-4 0 0,1-3 0,-5 1 15,0-1 0,0 1 0,0 2 0,0-3 0,-3 0 16,1 1 0,-1 2 0,-2 0 0,0-3 0,-3 3 16,1 0 0,-1 0 0,-2 0 0,0 0 0,-5 0 15,0 0 0,0 0 0,0 0 0,-3 0 0,-2 0 16,-2 0 0,-1 0 0,1 0 0,-1 0 0,-2 0 16,0 0 0,0 0 0,0 0 0,0 0 0,0 0 15,-5 0 0,0 0 0,-2 0 0,-3 0 0,-3 3 16,1-1 0,-3 1 0,0 0 0,-2-1 0,-3 1 15,0-1 0,0 3 0,-3 1 0,1-4 0,0 3 16,-1 0 0,-4 1 0,0-1 0,-1 0 0,1 0 16,-3 0 0,-2 0 0,-3 3 0,0-3 0,0 3 0,-2-3 15,-1 0 0,1 3 0,0-1 0,-1 1 0,-1 0 16,-1-3 0,-3 0 0,1 3 0,0-1 16,-1 1 0,1-3 0,0 0 0,0 3 0,-1 0 0,1-3 15,-3 0 0,0 3 0,1-3 0,-1 3 0,0-1 16,3 1 0,-3-3 0,3 0 0,-1 3 0,1-3 15,0 0 0,-1 0 0,1 1 0,0-1 0,-1-3 16,1 3 0,2-2 0,0 2 0,3-2 0,-3 2 16,3 0 0,0 0 0,-1-2 0,1 2 0,0-3 15,-1 1 0,1-1 0,2 4 0,0-4 0,0-2 16,1 3 0,1 2 0,3 0 0,1-2 0,-1 2 16,0 0 0,0 0 0,0 0 0,0-5 0,3 5 0,-1-2 15,1-1 0,2 1 0,3-1 0,-1 1 0,1-3 16,2 3 0,0-1 0,5 3 0,0-2 15,0-3 0,3 2 0,-1 1 0,1-3 0,2 0 0,3 3 16,-1-3 0,1 0 0,-1 0 0,3 0 0,0 0 16,3 0 0,-1 0 0,3 2 0,0-2 0,0 3 15,0-3 0,0 2 0,0 1 0,0-1 16,0 1 0,3-3 0,2 3 0,2-1 0,1 1 0,-1-1 16,6-2 0,2 3 0,-1-3 0,1 2 0,3 1 15,4-3 0,1 0 0,-1 2 0,3-2 0,5 0 16,0 0 0,-1 0 0,4 0 0,-1 0 0,3 0 15,0 0 0,2 0 0,-2 0 0,2 0 0,1 0 0,-1 0 16,0 0 0,3 0 0,0 0 0,0 0 16,5 0 0,-1 0 0,1-2 0,0 2 0,0 0 15,2 0 0,5-3 0,1 3 0,-1 0 0,0 0 16,3 0 0,0-2 0,-1 2 0,1 0 0,0 0 0,0 0 16,-1 0 0,1 0 0,0 0 0,-3 0 0,0 0 15,1 0 0,-3 0 0,-1 0 0,1 0 0,0 0 16,0 0 0,-3 0 0,3 0 0,-3 0 0,0 0 15,3 0 0,-3 0 0,1 0 0,-1 0 0,0 0 16,0 0 0,-2 0 0,-2 0 0,-4 0 0,1 0 16,0 0 0,-3 0 0,1 0 0,-3 0 0,-3 0 15,0 0 0,1 0 0,-4 0 0,-4 0 0,0 0 16,0 0 0,-3 2 0,1-2 0,-6 3 0,1-1 16,-1 1 0,1 0 0,-3-3 0,-1 2 0,-1 1 15,-3-1 0,0 1 0,0-3 0,-3 0 0,1 5 16,-1-2 0,-2-1 0,0-2 0,-2 3 0,-1-1 0,1 1 15,-1-1 0,1 1 0,-1-3 0,1 0 0,-3 0 16,2 3 0,-2-3 0,0 0 0,0 0 16,0 0 0,0 0 0,0 0 0,0 2 0,0-2 0,0 3 15,0-3 0,0 2 0,0-2 0,0 3 0,0-1 16,0 4 0,0-1 0,-5 0 0,0 0 0,0 0 16,-2 3 0,-6 5 0,1-1 0,-3 4 0,-3 4 15,-2-2 0,1 0 0,-1-2 0,-3-6 0</inkml:trace>
  <inkml:trace contextRef="#ctx0" brushRef="#br0">14980 8411 0,'-3'-10'16,"-2"0"0,3-1 0,2 4 0,0-1 16,0 0 0,0 3 0,0-3 0,0 3 0,0 3 0,0-4 15,2 1 0,3 3 0,3-1 0,-1-2 0,3 0 16,3 0 0,1 0 0,1 0 0,0-3 15,5 0 0,3 0 0,-1 1 0,3-1 0,0 0 0,5 1 16,0-1 0,2 0 0,5 1 0,1-1 0,1 0 16,4 0 0,1 3 0,1 0 0,0 0 0,0 0 15,2 2 0,-2-2 0,0 3 0,0-1 0,-1 3 16,-1 0 0,-4 0 0,1 0 0,0 0 0,-3 0 16,-4 0 0,-1 5 0,0 0 0,-4-2 0,-3-1 0,-3 4 15,-4-1 0,-1 0 0,-5 0 0,-2 0 0,0 0 16,-5 0 0,-2 1 0,-1-1 0,-2 0 15,-2 3 0,-6-1 0,-4-2 0,-3 0 0,-5 3 0,-5-3 16,-2 3 0,-3 0 0,-2-3 0,-3 3 0,-5-3 16,-2 2 0,-1 1 0,-1 0 0,-4-1 0,1 1 15,-3 0 0,0 0 0,1 4 0,-1 1 0,-2 0 16,-1 0 0,1 0 0,0 2 0,0 1 0,2-1 16,0 0 0,3 1 0,2-1 0,3 1 0,2-1 15,5-5 0,3 3 0,4-5 0,6-1 0,2 1 16,2 0 0,4 0 0,4-3 0,2 0 0,3-3 15,0 1 0,5 0 0,0-1 0,0 1 0,0-1 0,0 1 16,3-3 0,4 0 0,1 0 0,4 0 0,3 0 16,5 0 0,2 0 0,3 0 0,3-3 0,1-2 15,6-3 0,3 3 0,-1 0 0,3 0 0,5-3 16,-1 3 0,1 0 0,2 0 0,3 0 0,0 2 16,0-2 0,-1 2 0,1 1 0,0-1 0,-3 1 15,1-1 0,-1 1 0,-2-1 0,-1 1 16,-4-1 0,0 3 0,0-3 0,-3 3 0,-2-2 0,-3-1 15,-2 3 0,-2 0 0,-3 0 0,-5 0 0,-3 0 16,0 0 0,-2 0 0,-5 0 0,0 0 0,-2 0 16,-3 0 0,-3 0 0,1 0 0,-3 0 0,0 0 15,0 3 0,-3 2 0,-2 0 0,-5 0 0,-2 0 16,-3 0 0,-5 1 0,-2-1 0,-1 0 0,-4 0 16,-3-2 0,0-1 0,-5 3 0,0 0 0,3 1 15,-3-1 0,0 0 0,0 0 0,3 3 0,2-3 16,0 2 0,0 1 0,3 0 0,5 0 0,2-1 15,2 1 0,3 2 0,3 3 0,5 0 0,4 0 16,3 0 0,0-1 0,0 1 0,8-5 0,1-3 16</inkml:trace>
  <inkml:trace contextRef="#ctx0" brushRef="#br0">22996 6599 0,'2'-8'0,"1"3"0,-1 0 0,1 2 0,-1 1 0,-2-1 16,3 1 0,-3-1 0,0 1 0,0-1 0,2 3 15,-2-3 0,0 1 0,0 2 0,3-3 0,-3 3 16,0 0 0,0 0 0,0 0 0,0-2 0,0 2 15,0 0 0,0 0 0,0 0 0,0 0 0,0 0 16,0 0 0,0 0 0,0 0 0,0 0 0,0 0 16,0 0 0,0 0 0,0 0 0,0 2 0,0 1 15,0 2 0,0-2 0,0 2 0,0 0 0,0 0 16,0 0 0,0 0 0,-3 0 0,1 1 0,2 1 16,-3 4 0,1 1 0,-3 1 0,2 0 0,1 0 15,-1 2 0,-2 1 0,3 4 0,-3 1 0,0-3 0,2 2 16,-1 1 0,-1 2 0,0 0 0,0 0 15,0 5 0,0-2 0,-3 2 0,1 0 0,2 1 16,-3-4 0,1 4 0,-1-1 0,1 0 0,-1 0 0,3 0 16,-2 3 0,-1 3 0,1 2 0,0 0 0,-1-1 15,1 1 0,-1 0 0,1-5 0,-1 2 0,1 1 16,-1-1 0,1-2 0,-1 0 0,-2 0 0,3-1 16,-3 1 0,2 0 0,1 0 0,0 0 0,-1-1 15,1 4 0,-1-1 0,1 1 0,-1 1 0,1-1 16,-1-1 0,1-2 0,-1 2 0,1-2 0,-1 0 15,1 0 0,0 0 0,-1-1 0,1-1 0,-1 1 16,3 1 0,-2 0 0,2 0 0,-3 2 0,3 3 16,0 0 0,-2 0 0,2 0 0,-3-3 0,3 1 0,0-1 15,-2 0 0,2-2 0,-3 3 0,4-4 16,-1 1 0,0 0 0,0-3 0,0 0 0,0-2 16,0 0 0,0-3 0,0 2 0,0-1 0,0-1 0,0 2 15,0 1 0,2-3 0,-2 0 0,3 0 0,-3 0 16,2-2 0,-2-1 0,3-2 0,-3-2 15,2 4 0,-2-4 0,0 4 0,3-4 0,-3-1 0,0 1 16,0-1 0,3 0 0,-3-2 0,0 0 0,2 0 16,1 0 0,-1-1 0,1 1 0,-3 0 0,2-5 15,1 0 0,-1-1 0,-2 1 0,3 0 0,-3-1 16,2 1 0,1-3 0,-1 0 0,1 0 0,2-2 16,-3-3 0,1 0 0,2 0 0,0 0 0,-3 0 15,3 3 0,-2-1 0,2 1 0,-3-3 0,1 0 16,2 0 0,-3 0 0,3 0 0,0-5 15,0-6 0,0-1 0,-2-4 0,2-4 0</inkml:trace>
  <inkml:trace contextRef="#ctx0" brushRef="#br0">23740 6889 0,'7'-8'0,"-4"3"16,-1 0 0,1 0 0,-1 0 0,1 0 0,-1 2 0,-2 1 15,3-1 0,-3 0 0,2 1 0,-2-1 16,0 1 0,0 2 0,3-3 0,-3 3 0,0 0 16,0 0 0,0 0 0,0 0 0,0 0 0,0 0 0,0 0 15,0 0 0,0 0 0,0 0 0,0 0 0,0 0 16,0 3 0,-5 2 0,0 0 0,0 0 15,0 3 0,0-1 0,0 1 0,0 0 0,-2 5 0,-1 0 16,1-1 0,-1 1 0,-2 0 0,0 2 0,0 1 16,0-1 0,0 1 0,0-1 0,0 0 0,-2 3 15,2 3 0,0-1 0,-2 1 0,-1-3 0,1 3 16,-1-1 0,1 1 0,-1-1 0,1 1 0,0-1 16,-1 1 0,1 2 0,-1-3 0,1 3 0,-1-2 15,1 0 0,-1-1 0,1 1 0,0-1 0,-1-2 16,3-3 0,0 1 0,0-1 0,0 1 0,0-3 15,3-1 0,-3 1 0,2-5 0,1 2 0,0-2 0,-1 0 16,1-1 0,-1 1 0,1 0 0,-1-1 0,3-2 16,0 1 0,0-1 0,0 0 0,-2-3 15,2 4 0,0-6 0,0 2 0,0-2 0,0 0 16,2 3 0,1-3 0,-1 0 0,1 0 0,-3 0 16,3 0 0,-1 0 0,3 0 0,-2 0 0,-1 0 15,1-3 0</inkml:trace>
  <inkml:trace contextRef="#ctx0" brushRef="#br0">23426 7354 0,'0'-8'0,"0"0"0,0 6 0,0-1 16,0 0 0,3 3 0,-1 0 0,1 0 0,-1 0 0,3 0 16,0 0 0,0 3 0,3 2 0,-3 0 0,0 3 15,0 2 0,0 3 0,2 3 0,-2 4 0,0 1 16,0-1 0,0 1 0,-2 2 0,2 0 16,0 3 0,-3-3 0,0 5 0,1 0 0,-1-2 0,1 2 15,-1 0 0,1 0 0,-3 1 0,2-1 0,-2 3 16,3 0 0,-1-1 0,-2 1 0,3 2 0,-1 1 15,1-3 0,-3 2 0,2-2 0,1 0 0,-1-1 16,1-1 0,-3-1 0,2 0 0,1-2 0,-1-3 16,1 0 0,-1 0 0,1 0 0,-1 0 0,1 0 15,-1 0 0,1 1 0,-1-1 0,1-3 0,-1 3 16,1 0 0,2 1 0,-3-4 0,1 1 0,2-1 16,-3 1 0,1-1 0,2 1 0,-3-1 0,1-4 0,2-1 15,-3 0 0,0 1 0,1-1 0,-1-2 0,1-3 16,-1 3 0,1-5 0,-1 0 0,1-1 0,-1 1 15,-2-3 0,0 0 0,0-2 0,3-1 0,-3-2 16,0 0 0,0 0 0,0 3 0,2-3 0,-2 0 16,0 0 0,0 0 0,0 0 0,0-5 0,0-3 15,0 0 0,0-4 0,0-4 0,0-2 0,-5-2 16,3-3 0,-3-6 0,2-1 0,3-1 0</inkml:trace>
  <inkml:trace contextRef="#ctx0" brushRef="#br0">23952 7595 0,'0'0'0,"0"0"0,0 0 0,0 0 15,0 0 0,0 0 0,0 0 0,0 0 0,-3 0 16,1 2 0,-3 4 0,0-1 0,0 0 0,0 3 16,0 2 0,0 3 0,-3-1 0,1 1 0,-1 0 0,-2 0 15,0 2 0,0 1 0,-2-1 0,0 1 0,-1 2 16,1 2 0,2 1 0,-3-6 0,3 3 0,-2 0 16,4 0 0,-2 0 0,1 0 0,-1-3 15,2 1 0,1-4 0,-1 1 0,1 0 0,-1 0 0,1 0 16,-1-6 0,1 1 0,2 0 0,0-3 0,0 0 15,0 0 0,0 0 0,0-2 0,5 0 0,-3-3 16,3 0 0,0 0 0,0 0 0,-2 0 0,2 0 16,0 0 0,0 0 0,0-3 0,0-5 15,0 1 0,0-4 0,2-4 0,3 0 0,3-3 16,-1-6 0</inkml:trace>
  <inkml:trace contextRef="#ctx0" brushRef="#br0">24188 6861 0,'2'5'0,"1"0"0,2 0 15,0 0 0,0 0 0,2 3 0,1 5 0,-1 0 16,1 0 0,-1 2 0,1 3 0,-1 3 16,1-1 0,2 1 0,0-1 0,-1 1 0,1-1 15,0 1 0,3-1 0,-3 1 0,2-1 0,1 1 0,2-1 16,0 4 0,-3-1 0,3-3 0,0 3 0,0 0 16,2 0 0,1 1 0,2-1 0,2 0 0,0 0 15,8 0 0,0 0 0,0-2 0,0-1 0,5 1 16,-5-6 0,-1 3 0,-4-3 0,3 1 0,-3-1 15,-1-2 0,-1 0 0,-6 0 0,1-6 0,-1 1 16,-2-3 0,0 0 0,0 1 0,-3-4 0,3 1 16,0-1 0,0 3 0,0-2 0,-7-3 0,4 0 15,-5 0 0,3 0 0,-5 0 0,5 0 0,-5 0 0,0 0 16,0 0 0,-5 0 0,0-3 0,0 1 0,-10-3 16,3-3 0,-6 0 0,-4 1 0,-3-1 15,-5 0 0,3-2 0,-1 0 0</inkml:trace>
  <inkml:trace contextRef="#ctx0" brushRef="#br0">23994 7746 0,'-5'5'0,"2"-5"0,3 0 0,0 0 16,0 0 0,0 0 0,0 0 0,0 0 0,3 0 0,-1 3 16,3 0 0,3-3 0,-1 2 0,1 1 0,-1-1 15,1-2 0,2 3 0,0-3 0,2 0 0,3 5 16,0-5 0,0 0 0,2 0 0,1 0 0,-1 0 16,1 0 0,1 0 0,1 0 0,3 0 0,-3 0 15,2 0 0,-5 0 0,3 0 0,-2 0 0,-1 0 16,1 0 0,-1 0 0,0 3 0,-2-3 0,3 2 15,-3-2 0,0 0 0,0 5 0,-3 0 0,5 0 16,-7 1 0,-2-4 0,4 3 0,-7 0 0,5 1 0,-2-1 16,4 0 0,-2 0 0,0 0 0,-2 0 15,-1 3 0,1 0 0,-1-1 0,-2 4 0,-5-4 16,5 4 0,-3-4 0,1 6 0,-1 0 0,1 0 16,-1 0 0,-2-1 0,5 4 0,-5-1 0,0 1 0,0-1 15,0 0 0,0 1 0,0-1 0,-5 1 0,3 4 16,-3-2 0,2 3 0,-4-1 0,4 1 0,-2-3 15,1 2 0,-1-2 0,0 3 0,-5-1 0,5 1 16,-3-1 0,1 1 0,-1 2 0,1-2 0,-1 2 16,-2 0 0,8 0 0,-6-3 0,1 3 0,2 1 15,0-1 0,-3 0 0,4 0 0,-1-3 0,-3 1 16,3-1 0,0 1 0,0 0 0,0-6 0,0 0 16,0 1 0,0-1 0,0 1 0,0-4 0,0 1 15,0-3 0,3-2 0,2 0 0,-3 0 0,-2-1 16,3-2 0,-1-2 0,1 0 0,-1-1 0,1-2 15,-1 0 0,1 0 0,-1 0 0,1 0 0,-1 0 16,-1 0 0,1-5 0,-2-3 0,3 1 0,-3-4 16,2 1 0,-2-5 0,3-3 0,-3-5 15,2-1 0,-2-4 0,3-3 0,-3-5 0</inkml:trace>
  <inkml:trace contextRef="#ctx0" brushRef="#br0">24320 7836 0,'-5'5'0,"0"-2"0,5-1 0,-3 1 0,1 2 0,2 0 16,-3 3 0,1 5 0,-3 0 0,0 2 15,0 6 0,-2-1 0,-1 1 0,1 2 0,-1 0 16,-2 2 0,0 4 0,-2-1 0,-1 0 0,3 0 0,-2 1 15,0-1 0,2-2 0,-3 2 0,3-3 0,-2 4 16,4-4 0,-4 4 0,2-1 0,0 3 0,0-1 16,0 1 0,0 0 0,3 0 0,-3-3 0,2 0 15,1-5 0,-1 0 0,1 1 0,-1-1 0,3-3 16,0-2 0,0-2 0,0-1 0,0-2 0,0 0 16,3-6 0,2 4 0,-3-4 0,3 1 0,-2-3 15,2 0 0,0 0 0,-3-5 0,3 3 0,-2 0 16,2-3 0,0 0 0,0 0 0,0 0 0,0 0 15,0 0 0,0 0 0,0 0 0,0 0 0,0-3 16,0-5 0,0 1 0,0-4 0,0-2 0,0-2 16,0-3 0,0-2 0,0-6 0,0-5 0,0 0 15</inkml:trace>
  <inkml:trace contextRef="#ctx0" brushRef="#br0">23596 5793 0,'15'-13'16,"-5"3"0,0 0 0,-1-1 0,-1 1 0,-1 0 16,1-3 0,-3 0 0,0-2 0,-3-1 0,1 1 15,-1 0 0,1-1 16,-3 1 0,0-1 0,0 1 0,0 0 0,0-1 15,0 1 0,-3-1 0,-2 1 0,0 2 0,0 3 0,0 0 0,-2-1 0,2 1 16,-3 2 0,1 6 0,0-1 0,-1 1 0,1-1 16,-1 1 0,1 2 0,-1 0 0,1 0 0,-1 0 15,1 0 0,-1 5 0,1 2 0,-1 4 0,1 1 16,-1 6 0,1 6 0,0 1 0,-1 6 0,1 2 0,-1 3 16,1 3 0,-1-1 0,1 1 0,2-1 0,0 1 15,0-1 0,0 1 0,-3 2 0,3 0 16,0 3 0,0-6 0,0 6 0,0-3 0,1-3 0,-1 3 15,0-2 0,2-1 0,1-4 0,2-1 0,-3-2 16,3 0 0,-2-3 0,2 0 0,0-5 16,0 0 0,-3 0 0,3-2 0,0 0 0,0-6 0,0 3 15,-2-3 0,2 1 0,0-1 0,-3-2 0,3 0 16,-2-6 0,2 1 0,-3 0 0,3-3 0,-2 0 16,2-2 0,0-1 0,0 1 0,-3-3 0,3 0 15,-2 0 0,-1 0 0,-2 0 0,3 0 0,-3-3 16,0-4 0,0-1 0,0-5 0,0-2 15,0-3 0,0-5 0,0-1 0,0 1 0,0 0 0</inkml:trace>
  <inkml:trace contextRef="#ctx0" brushRef="#br0">23212 6050 0,'-5'5'0,"3"-3"0,2-2 0,0 0 0,0 0 16,2 0 0,3 0 0,3 0 0,-1 0 0,3 0 15,3 0 0,-1 0 0,3 0 0,0 0 16,2 0 0,1 0 0,-1 0 0,1 0 0,-1 0 0,1 0 16,1 0 0,-1 0 0,2 0 0,-3-2 0,1-1 15,-1 1 0,0-3 0,1 2 0,-1-2 0,-2 2 16,0-2 0,-2 3 0,-3-1 0,2-2 0,-2 0 15,0 0 0,0-1 0,0 4 0,0-1 0,0 1 16,-3-1 0,1 1 0,-6-1 0,1 1 0,-1 2 16,1 0 0,-1 0 0,-2-3 0,0 0 0,-2 1 15,-3-1 0,-3 1 0,1-1 0</inkml:trace>
  <inkml:trace contextRef="#ctx0" brushRef="#br0">23939 6227 0,'0'5'16,"0"0"0,0-2 0,0-1 0,0-2 0,0 3 16,0-3 0,3 2 0,-1 1 0,1-1 0,2 1 15,0 0 0,0-3 0,-1 2 0,1 1 0,0 2 0,-2-5 16,2 0 0,0 0 0,0 0 0,0 0 0,2 0 16,1 0 0,-1 0 0,1 0 0,-1 0 15,1-3 0,-1 1 0,1-1 0,-1 1 0,1-1 0,-1 0 16,3-4 0,0 2 0,-3-3 0,3 0 0,0 1 15,-2-1 0,-1 0 0,3 0 0,-2 3 0,-1-2 16,1-1 0,-1 0 0,0-2 0,1 0 0,-3-3 16,0 0 0,2 3 0,-2-3 0,3 3 0,-3-1 15,0 1 0,-3 0 0,3 0 0,-2-1 0,2 1 16,-3 0 0,1-1 0,-1 4 0,1-3 0,-1 2 16,-2 0 0,0-2 0,0 2 0,0 0 0,0 1 15,0-4 0,0 1 0,0 3 0,0-1 0,-5-2 0,3 2 16,-3 0 0,0 3 0,0 2 0,0 1 15,0-1 0,0 1 0,0-1 0,0 1 0,-3-1 16,1 0 0,-1 3 0,1 0 0,0 0 0,-1 0 16,1 0 0,-1 0 0,1 3 0,-3 2 0,0 0 0,2 0 15,-2 1 0,0-1 0,0 2 0,0 1 0,1 0 16,-1 2 0,2 3 0,-2 0 0,3 0 0,-1-1 16,1-1 0,-1 2 0,1-1 0,-1-4 0,1 5 15,2 0 0,0 0 0,0 2 0,0 0 0,0 1 16,0-1 0,0 3 0,0 3 0,3-1 0,-1-2 15,1 3 0,-1-3 0,1 2 0,-1 1 0,1-3 16,-1 0 0,1-3 0,-1 0 0,3 3 0,0-2 16,-2-1 0,2 1 0,0-1 0,0-2 0,0 0 0,0 0 15,0-1 0,0-1 0,0-1 0,0-2 16,0 2 0,2 0 0,6-2 0,-3 0 0,0-1 16,2 1 0,1-3 0,-1 0 0,0 0 0,3-2 0,0-1 15,0 1 0,0-3 0,0 0 0,3 0 0,2 0 16,-3 0 0,0 0 0,1-5 0,-1 0 0,3-3 15,0 0 0,0 6 0,-2-6 0,-1 0 16,0 1 0,1-1 0,-3 0 0,2-2 0,-2 2 0,0-2 16,0 0 0,-2 0 0,-1-3 0,1 0 0,-1-3 15</inkml:trace>
  <inkml:trace contextRef="#ctx0" brushRef="#br0">24469 5914 0,'8'-3'0,"-6"1"15,1-1 0,-1 3 0,1-3 0,-1 3 0,1 0 16,-1 0 0,1 0 0,-3 0 0,2 0 16,-2-2 0,0 2 0,0 0 0,0 0 0,0 0 0,0 0 15,0 0 0,0 0 0,0 0 0,0 0 0,0 0 16,0 0 0,0 0 0,0 0 0,0 0 0,0 0 16,0 2 0,0 1 0,0 0 0,0 2 0,0 0 15,0 0 0,0 0 0,0 0 0,0 3 0,0 0 16,0-1 0,0 1 0,0-3 0,0 3 0,-2 0 0,-1 2 15,1 3 0,2-6 0,-3 6 0,1-3 16,2 3 0,-5 0 0,2-3 0,-2 3 0,3 0 16,-1 0 0,-2 0 0,3 2 0,-1-2 0,1 0 0,2 2 15,-3 1 0,1-4 0,-1 1 0,3 0 0,0 2 16,-2 1 0,-1-1 0,3-2 0,-2 0 16,-3-3 0,5 0 0,-3 1 0,1-1 0,-1-2 0,1 2 15,2 0 0,0 0 0,-3 1 0,3-1 0,0-2 16,0-1 0,-2 1 0,2-3 0,0 0 0,0 1 15,0-1 0,0 0 0,0-3 0,0 1 0,0-3 16,0 0 0,0 3 0,0-1 0,0-2 0,0 0 16,0 0 0,0 0 0,0 0 0,0 0 0,0 0 15,0 0 0,0 0 0,0 0 0,0 0 0,0 0 16,0 0 0,0-2 0,0-1 0,0-5 0,0 1 16,0-1 0,0 0 0,0 0 0,0 1 0,0-1 15,0 0 0,2-2 0,1 0 0,-1-3 0,-2-2 0,3-1 16,-1 1 0,1-1 0,-1 1 0,1-3 0,-1 0 15,3 0 0,0 0 0,3 3 0,-1-1 16,1 1 0,-1-3 0,-2 3 0,0-1 0,0 1 0,3-1 16,-1 1 0,0 0 0,-2 4 0,3 1 0,-1 0 15,1-1 0,2-1 0,-3 1 0,1 1 0,-1 2 16,-2-2 0,5 0 0,-5 2 0,-2 0 0,4 3 16,-4-2 0,4 4 0,0-2 0,-2 0 0,-2 2 15,4 1 0,-2-1 0,0 1 0,-5-1 0,5 0 16,-2 1 0,-1-1 0,1 3 0,-1 0 0,1 0 15,-3 0 0,5 0 0,-3 3 0,1 2 0,-1 0 16,-2 3 0,0-1 0,0 1 0,0 5 0,0 0 16,0 0 0,0 0 0,0-1 0,0 4 0,0-1 15,0 3 0,-2 0 0,-1 3 0,1-1 0,-3 1 16,2 2 0,1 0 0,-3-3 0,2 1 0,-2 2 16,5 0 0,-2-2 0,-1 2 0,1 0 0,-3 0 0,0 0 15,2 0 0,1-2 0,-1-1 0,-1 1 0,4-1 16,0-4 0,0 2 0,-3 0 0,3 0 15,-2 0 0,-3-3 0,5 0 0,0 1 0,-3-1 0,1-2 16,2-5 0,0 2 0,0-2 0,0-1 0,0-1 16,0-1 0,0 0 0,0 0 0,0-5 0,0 3 15,0-3 0,0 0 0,0 0 0,0 0 0,0 0 16,0-3 0,-5-5 0,5 1 0,0-4 0,0 1 16,0 0 0,0-3 0,0-2 0,0 2 0,-5-3 15,0 1 0</inkml:trace>
  <inkml:trace contextRef="#ctx0" brushRef="#br0">24078 4931 0,'-4'5'0,"1"-3"0,3-2 0,0 3 15,0-3 0,0 0 0,0 2 0,0 1 0,0 0 16,0-1 0,0-2 0,0 0 0,0 0 0,3 0 0,-1 0 15,0 3 0,1-3 0,-1 0 0,1 0 16,-1 0 0,1 0 0,-3 0 0,2 0 0,1 0 16,-1 0 0,-2 0 0,0 2 0,0-2 0,0 0 15,0 0 0,3 0 0,-3 0 0,0 0 0,0 0 0,0 0 16,0 0 0,0 0 0,0 0 0,0 0 16,0 0 0,0 0 0,0 0 0,0 0 0,0 0 15,0 0 0,2 0 0,-2 0 0,0 0 0,3 0 0,-3 0 16,0 0 0,0 0 0,2 0 0,-2 0 0,0 0 15,0 0 0,0 0 0,0 0 0,0 0 0,0 0 16,0 0 0,0 0 0,0 0 0,0 0 0,0 0 16,3 0 0,-3 0 0,0 0 0,0 0 0,0 0 15,0 0 0,0 3 0,0-1 0,0 1 0,0-3 16,0 0 0,0 3 0,0-3 0,0 2 0,0 1 16,0-1 0,0 1 0,0-1 0,0 1 0,0 2 15,0-2 0,0 2 0,0-3 0,0 1 0,0 2 0,0-2 16,0-1 0,0 1 0,0 2 0,0-3 15,0 4 0,0-1 0,0-3 0,0 1 0,0 2 16,0 0 0,0 0 0,0-2 0,2 2 0,1 0 0,-3 0 16,2 0 0,1-2 0,-1 2 0,-2 0 0,3 0 15,-1 0 0,1 1 0,-1-1 0,1 2 0,-1 1 16,1 0 0,-1-3 0,1 0 0,-1 3 0,1-3 16,-1 3 0,1-3 0,2 2 0,-3-1 0,3 1 15,-2 1 0,2 0 0,-3-1 0,3-1 0,-3 1 16,3 1 0,-2-3 0,2 3 0,0-3 0,-3 0 15,3 0 0,0 3 0,-2-3 0,-1 3 0,1-3 16,-1 3 0,1-3 0,-1 2 0,1-2 0,-1 3 0,1-3 16,-1 0 0,1 1 0,-1-1 0,1 0 0,-1 0 15,1 0 0,-1 0 0,-2 0 0,0 1 16,3-1 0,-3 0 0,0-3 0,2 1 0,-2-1 16,0 1 0,0 0 0,3-1 0,-3 1 0,0-1 0,0 1 15,0-3 0,2 0 0,-2 2 0,0-2 16,0 0 0,0 0 0,0 0 0,0 0 0,3 0 15,-3 0 0,0 0 0,0 0 0,0 0 0,0 0 0,0 0 16,0 0 0,0 0 0,0 0 0,0 3 0,0-3 16,0 0 0,0 0 0,0 0 0,0 0 0,0 0 15,0 0 0,0 0 0,0 0 0,0 0 0,0 0 16,0 0 0,0 0 0,0 0 0,0 0 0,0 0 16,0 0 0,0 0 0,0 0 0,0 0 0,0 0 15,0 0 0,0 0 0,0 0 0,0 0 0,0 0 16,0 0 0,0 0 0,0 0 0,0 3 0,0-3 15,0 0 0,0 0 0,0 0 0,0 2 0,0 3 0,0-5 16,0 5 0,0-2 0,0 0 0,0-1 0,0 1 16,0-3 0,0 2 0,0-2 0,0 3 15,0-3 0,0 2 0,2-2 0,-2 0 0,0 3 0,0-3 16,0 0 0,0 0 0,0 0 0,0 0 0,0 0 16,0 0 0,0 0 0,0 0 0,0 0 15,0 0 0,0 0 0,0 0 0,0 0 0,0 0 16,-5 0 0,0 0 0</inkml:trace>
  <inkml:trace contextRef="#ctx0" brushRef="#br0">21187 5775 0,'7'-3'0,"1"-4"0,-6-3 0,0-1 0,1 1 16,2 0 0,-3-6 0,1 6 0,-1-5 0,1 2 15,-1-3 0,1 1 0,-1 0 0,1-1 0,-1 1 0,1-1 16,-3 1 0,0-3 0,0 3 0,0-3 15,0 2 0,0 1 0,0-1 0,0 1 0,0 0 16,0-1 0,-3 3 0,1 3 0,-3-3 0,2 3 0,-2 0 16,0 0 0,0-1 0,3 1 0,-3 2 0,3 1 15,-3-1 0,0 3 0,0 2 0,0 1 0,0 2 16,0 0 0,0 0 0,-3 0 0,1 5 0,-1 0 16,-2 5 0,-2 3 0,-1 2 0,1 1 0,0 4 15,-1 1 0,1 2 0,-1 0 0,1 0 0,2 0 16,0 0 0,2 0 0,1 1 0,2-4 0,0 1 15,0-1 0,2-2 0,3-2 0,0-1 0,0-2 16,0 0 0,0-1 0,0-1 0,0-4 0,0 1 0,0 0 16,3-3 0,-1 0 0,1 0 0,-1 0 0,3-5 15,0 3 0,0-3 0,3 0 0,-1 0 16,1 0 0,-1 0 0,3-3 0,0-4 0,0-1 0,0 0 16,3-2 0,-1 0 0,0-1 0,1-1 0,-1-4 15,1 1 0,-1-1 0,-2 1 0,3 0 0,-1-1 16,-2 1 0,0-1 0,0 1 0,0 5 15,0-1 0,-3 1 0,1 0 0,-1 2 0,1 1 0,-6-1 16,1 3 0,-1 2 0,1-2 0,-1 2 0,1 1 16,-1 2 0,-2 0 0,0 0 0,0 0 0,0 0 15,0 2 0,0 4 0,0-1 0,0 5 0,0 3 16,0 2 0,-2 3 0,-1 3 0,1 2 0,-3 5 16,2 0 0,-2 1 0,3-1 0,-3 3 0,2-1 15,-2 1 0,0-3 0,3 3 0,-3-3 0,0 3 16,0 0 0,0-3 0,0 0 0,0 1 0,0-1 15,0 0 0,0 0 0,0 1 0,0-1 0,0 0 16,0 0 0,0-2 0,0-3 0,0 0 0,0 0 16,0-2 0,0-1 0,-2-2 0,2-2 0,0-1 15,0 1 0,-3-4 0,3 1 0,0 0 0,-2-3 16,-1-2 0,1 0 0,0-1 0,-1 1 0,1 0 16,-1-3 0,1 0 0,-3-5 0,2 0 0,-2 0 15,0 0 0,0 0 0,-2 0 0,2 0 0,-2 0 0,2-2 16,-3-1 0,3-5 0,-2 1 0,-1-1 0,1-2 15,2-3 0,0-3 0,0 1 0,0 0 16,0-1 0,0-2 0,3 0 0,-1 0 0,1 0 16,-1 0 0,3 0 0,0 0 0,5-2 0,0-3 15,0 2 0</inkml:trace>
  <inkml:trace contextRef="#ctx0" brushRef="#br0">21503 5693 0,'5'8'16,"-3"-3"0,1 0 0,-1 0 0,3 0 0,3 0 16,-1 0 0,-2 1 0,2-1 0,1 0 0,2 0 0,0 0 15,0-2 0,0-1 0,5-2 0,0 0 0,-3 0 16,3 0 0,0 0 0,-3 0 0,1 0 16,-1 0 0,1-2 0,-3-6 0,0 0 0,0 1 0,-1-1 15,1-2 0,0-3 0,0 0 0,-2 0 0,-1-2 16,1-1 0,-1 1 0,1-3 0,-3 0 0,0 0 15,-3 0 0,1 0 0,-1 0 0,1 0 0,-1 0 16,1 0 0,-3 0 0,0 3 0,0-3 0,0 2 16,0 4 0,0-1 0,-3 0 0,-2 3 0,0-1 0,0 1 15,-2 0 0,-1 2 0,1 6 0,-1-1 16,1 0 0,-1 1 0,-2 2 0,-2 0 0,2 0 16,-2 2 0,2 4 0,-3 1 0,3 4 0,-2 1 0,-1 1 15,3 3 0,0 2 0,0 2 0,3-2 0,-3 3 16,3-1 0,-1 3 0,3-2 0,0 2 15,0 0 0,5 0 0,0 3 0,0-3 0,0 0 0,0 0 16,0 0 0,0-2 0,0-1 0,0-4 0,0-1 16,0 0 0,3 1 0,-1-3 0,1 0 0,2-3 15,0 0 0,0 0 0,0-2 0,2 2 0,-2-2 16,2 0 0,1-1 0,-1 1 0,1 0 0,-1-1 16,1-1 0,-1-1 0,1-3 0,2-2 0,0 0 15,0 0 0,-3 0 0,3 0 0,0 0 0,0 0 16,0 0 0,0 0 0,-3 0 0,3-2 0,-2-1 15,-1 1 0,1-1 0,-1-2 0,1 0 0,-1 2 16,1 1 0,-1-1 0,-2-2 0,0 2 0,-3 1 0,3-1 16,-2 1 0,2-1 0,-3-5 0,1 3 15,-1-2 0,1-1 0</inkml:trace>
  <inkml:trace contextRef="#ctx0" brushRef="#br0">21625 4712 0,'-5'-5'0,"0"-2"0,5 1 0,-3 4 0,3-1 15,0 1 0,0-1 0,0 1 0,0 2 0,0 0 16,0-3 0,0 3 0,0 0 0,0 0 0,0 0 16,0 0 0,0 0 0,0 0 0,0 0 0,0 0 15,0 0 0,0 0 0,0 0 0,0 0 0,0 0 0,0 0 16,0 0 0,0 0 0,0 0 0,0 0 0,0 0 15,0 0 0,0 0 0,0 0 0,3 0 16,-1 0 0,1 0 0,-1 0 0,1 0 0,-1 0 0,1 0 16,-1 0 0,3 0 0,-2 0 0,2 0 0,-3 0 15,3 0 0,-3 0 0,1 3 0,-1-3 0,1 2 16,-1 1 0,1-1 0,-1 1 0,1-3 0,-1 2 16,3 1 0,-2 0 0,-1-1 0,3 1 0,-2-1 15,2 1 0,-3 2 0,3-2 0,-2 2 0,2-3 16,0 3 0,0-2 0,-3 2 0,3 0 0,0 0 15,0-2 0,0 2 0,0 0 0,0 0 0,0 0 16,-3-2 0,3 2 0,0 0 0,0 0 0,-2 1 0,2-1 16,-3 0 0,3 0 0,-2 0 0,2 0 15,-3 0 0,3 1 0,-2-1 0,2 0 0,0 0 16,-3 0 0,3-2 0,0 2 0,-2 0 0,2 0 0,-3 0 16,3 0 0,0-2 0,-2 2 0,-1 0 0,3 0 15,-2 0 0,1 1 0,-1-1 0,-1 0 0,3 0 16,-2 0 0,2 0 0,0 0 0,0 0 0,-3 1 15,3-1 0,0 0 0,0-3 0,-2 4 0,2-4 16,-3 3 0,1 0 0,-1-2 0,1 2 0,-1 0 16,1-2 0,-1-1 0,1 1 0,-1-1 0,1 4 15,-1-4 0,1 1 0,-3-3 0,2 2 0,-2 1 16,0-1 0,3 1 0,-3 0 0,2-3 0,-2 2 0,3 1 16,-1-1 0,-2 1 0,0-3 0,0 0 15,0 2 0,0-2 0,0 3 0,3-3 0,-3 0 16,2 0 0,-2 0 0,0 3 0,0-3 0,0 2 0,0-2 15,0 0 0,0 0 0,0 0 0,0 0 0,0 0 16,0 0 0,3 0 0,-3 0 0,0 0 16,0 0 0,0 0 0,0 0 0,0 0 0,0 0 15,0 0 0,0 0 0,0 0 0,0 0 0,0 0 0,0 0 16,0 0 0,0 0 0,0 0 0,0 0 0,0 0 16,0 0 0,0 0 0,0 0 0,0 0 0,0 0 15,0 0 0,0 0 0,0 0 0,0 0 0,0 0 16,0 0 0,0 0 0,0 0 0,0 0 0,0 0 15,0 0 0,0 0 0,0 0 0,0 0 0,0 5 16,-3 0 0,-2 3 0,0 5 0,0-5 0,-2-1 16,-3 1 0,0-3 0,2-5 0</inkml:trace>
  <inkml:trace contextRef="#ctx0" brushRef="#br0">3081 4756 0,'8'0'0,"-4"0"0,-1 0 15,4-2 0,-2 2 0,0 0 0,3 0 0,-1 0 16,1 0 0,2 0 0,0 5 0,5 0 0,0 2 16,2 6 0,0 0 0,1 0 0,4 0 15,1 2 0,-1 3 0,0 3 0,1-1 0,2 3 0,2 0 16,0 1 0,3 1 0,0 3 0,3-4 0,1-1 15,4 0 0,4 0 0,3 0 0,2-3 0,0 1 16,6-6 0,-1 1 0,0-1 0,0-2 0,1-3 16,-1-2 0,3 0 0,-1-6 0,1-2 0,2 0 0,3 0 15,0-2 0,0-3 0,2-6 0,0-2 16,3-2 0,2-5 0,0-4 0,0 1 0,-2-2 16,0-6 0,-3 0 0,0 0 0,0-2 0,1 0 15,-1-3 0,-2 0 0,-3-3 0,0 1 0,-2-1 16,0 1 0,-1-1 0,-4-2 0,-3 0 0,1-3 15,-3 1 0,-6-3 0,-1-1 0,-1 1 0,-5-3 16,1 1 0,-6-1 0,-2 0 0,0 0 0,-3 1 16,-4-4 0,-1-2 0,-2 0 0,-5 3 0,0-3 15,-3 0 0,-4 6 0,-1-1 0,-2-3 0,0 4 16,0-4 0,-5-2 0,-2 3 0,-3-3 0,-2 0 0,-6 0 16,-2 1 0,-2 1 0,-3 3 0,-2 1 15,-3 1 0,-5 6 0,0 0 0,-2 3 0,-3-6 16,-2 1 0,-1-4 0,-2 4 0,1 2 0,-6 0 15,0-1 0,0 1 0,1 8 0,-1 2 0,0 6 16,0 1 0,-2 4 0,-3 2 0,-2 0 0,0 3 16,-1 4 0,1 1 0,-2 0 0,-1 2 0,0 6 0,0-1 15,-2 0 0,0 1 0,-3 2 0,0 0 16,1 2 0,-1 6 0,0 2 0,1 3 0,-1 0 16,0 5 0,1 3 0,-1-1 0,0 3 0,3 5 0,0 3 15,2 3 0,0 2 0,0 5 0,3 2 0,5 1 16,0-1 0,-1 1 0,4 0 0,4-1 0,0 1 15,3 2 0,2 0 0,3 1 0,7 1 0,0 1 16,3 0 0,4 2 0,3-2 0,3-3 0,2 0 16,0 1 0,2-1 0,1 0 0,5 0 0,-1 0 15,1 1 0,-1 4 0,3-2 0,3 0 0,2-1 16,0-2 0,0 1 0,0-1 0,0-2 0,0-1 16,5 1 0,2-1 0,1 1 0,2 2 0,0 0 0,2 1 15,3 1 0,0 4 0,0-6 0,2 0 16,1-2 0,4-3 0,0-3 0,1 1 0,4-3 15,3 0 0,0 0 0,2 0 0,3 0 0,0-1 0,2-4 16,-2 0 0,0 0 0,2 0 0,1-3 0,1-2 16,1-3 0,3-3 0,1 1 0,1-6 15,0 1 0,0-1 0,0-2 0,-1-6 0,1 1 0,0 0 16,-3 0 0,1-3 0,-1-3 0,-2-2 0,0 3 16,-1-3 0,-1 0 0,-3 0 0,-3 0 0,0 0 15,1 0 0,1 0 0,1 0 0,0 0 0,2-3 16,-2 1 0,0-1 0,0 1 0,0-1 0,-3 3 15,1 0 0,-1-3 0,0 1 0,-2-1 0,0-2 16,-3-5 0,-2-6 0</inkml:trace>
  <inkml:trace contextRef="#ctx0" brushRef="#br0">19011 11812 0,'5'5'16,"-2"-2"0,-1-3 0,3 0 0,-2 0 0,2 0 15,-3 0 0,1 0 0,-1 0 0,3 0 0,-2-3 16,-1 3 0,1 0 0,-1-3 0,1 3 0,-3 0 16,2-2 0,-2 2 0,3 0 0,-3 0 0,2 0 15,-2 0 0,0 0 0,3 0 0,-1 0 0,-2 0 0,3 0 16,-1 0 0,1 0 0,-1 0 0,1 0 0,-1 0 15,1 0 0,-1 0 0,1 0 0,2 0 16,2 0 0,0 0 0,1 0 0,-1 0 0,1 0 0,-1 2 16,1-2 0,2 3 0,0-3 0,0 3 0,2-1 15,1 1 0,1-3 0,1 2 0,0 1 0,0-3 16,0 2 0,3 1 0,-1 2 0,0-2 0,1-3 16,4 2 0,1 1 0,-1 2 0,-2-5 0,2 5 15,1-2 0,2-1 0,0 1 0,-1-1 0,4 1 16,2 0 0,0-1 0,-1-2 0,-1 3 0,2-3 15,0 0 0,-1 2 0,-1-2 0,2 3 0,-3-1 16,0-2 0,1 0 0,2 3 0,-5-1 0,2-2 0,-2 0 16,0 3 0,0 0 0,-1-3 0,1 0 15,-2 2 0,-1-2 0,1 3 0,-6-3 0,0 0 16,1 0 0,-1 0 0,1 2 0,-3 1 0,-1-3 0,1 0 16,-5 0 0,3 0 0,-3 0 0,0 0 0,0 0 15,-3 0 0,1 0 0,-3 0 0,0 0 0,-3 0 16,1 0 0,-1 0 0,1 0 0,-3 0 0,0 0 15,0 0 0,0 0 0,0 0 0,0 0 0,0 0 16,0 0 0,0 0 0,0-3 0,-3 1 0,-2-1 16,0 1 0,0-1 0,-2 0 0,-1 1 0,-2-1 15,-2 1 0,-1-1 0,1 1 0,-1-1 0,-1 1 16,-1 2 0,-3-3 0,-2 3 0,0-3 0,0 3 0,1-2 16,-1 2 0,-3 0 0,1 0 0,-1 0 15,-1 0 0,-1 0 0,2 0 0,-4 0 0,2 0 16,0 0 0,3 0 0,-6 0 0,3 0 0,3 0 15,-3 0 0,0 0 0,3 0 0,-3 0 0,0 0 0,3 2 16,-1-2 0,-2 3 0,1 0 0,1-3 0,1 0 16,-1 2 0,1 1 0,0-1 0,-1-2 0,1 3 15,2-3 0,0 0 0,0 0 0,3 2 0,-1-2 16,3 0 0,0 0 0,0 0 0,0 0 0,3 3 16,5-3 0,-1 2 0,3-2 0,0 0 0,0 0 15,5 3 0,0-3 0,0 0 0,0 0 0,0 3 16,0-3 0,0 2 0,3 1 0,2-3 0,2 2 15,5 1 0,3-1 0,0 1 0,3 0 0,4-1 0,3 1 16,2 2 0,3-3 0,0 4 0,3-6 16,4 5 0,0-3 0,1-2 0,-1 5 0,0-5 15,1 3 0,-1-3 0,-2 3 0,-3-1 0,0-2 0,1 0 16,-1 3 0,0-1 0,-2 1 0,-5-1 16,0-2 0,0 5 0,-3-5 0,1 0 0,-3 3 15,-3-3 0,1 0 0,-1 3 0,0-3 0,-4 0 0,-3 0 16,0 0 0,0 0 0,-3 0 0,1 2 0,-6-2 15,1 0 0,2 0 0,-3 0 0,1 0 0,-1 0 16,-2 0 0,0 3 0,0-3 0,0 0 0,0 2 16,-2-2 0,-3 3 0,-3-3 0,-2 0 0,-2 0 15,-1 0 0,-2-3 0</inkml:trace>
  <inkml:trace contextRef="#ctx0" brushRef="#br0">17486 14012 0,'2'2'0,"1"-2"0,-1 0 0,1 0 0,-1 0 16,1-2 0,-1-1 0,1 0 0,-1 1 0,1-1 15,-1 1 0,1-1 0,-1 3 0,1-2 0,-1 2 0,1 0 16,2-3 0,-3 0 0,3 3 0,-2 0 16,2 0 0,2-2 0,0 2 0,1 0 0,-1 0 15,1-3 0,2 3 0,0 0 0,5 0 0,0 0 0,0 0 16,0 0 0,-1 0 0,1 0 0,5 0 0,3 0 15,-1 0 0,1 0 0,1 0 0,1 0 0,5 0 16,0 0 0,0 0 0,0 0 0,2 0 0,0 0 16,1-2 0,-1 2 0,1 0 0,-1-3 0,0 3 15,1-2 0,-1-1 0,-2 1 0,0 2 0,0-3 16,-1 0 0,1 3 0,0-2 0,0 2 0,-3-3 16,1 3 0,-1 0 0,-2 0 0,0 0 0,-5-2 15,0 2 0,-3 0 0,1 0 0,-4 0 0,-4 0 0,0 0 16,0 0 0,-2 0 0,-3 0 0,-3 0 15,1 0 0,-1 0 0,-2 0 0,0 0 0,0 0 16,0 0 0,0 0 0,-5 0 0,-2 0 0,-3 0 0,-3 0 16,-2 0 0,-4 5 0,-1 0 0,-3 0 0,-2-2 15,-2-1 0,0 3 0,-1-2 0,-2 2 0,1-2 16,-1-1 0,0 1 0,0 2 0,-2 0 0,2 0 16,0 0 0,0 0 0,0 1 0,0-1 0,0 0 15,1 0 0,-1 0 0,0-2 0,2 2 0,1 0 16,2-3 0,3 1 0,-1 0 0,3 2 0,5-3 15,1 1 0,-1-3 0,5 2 0,2 1 0,1-3 16,-1 0 0,3 3 0,3-3 0,-1 0 0,3 0 0,0 2 16,0-2 0,0 0 0,0 0 0,0 0 15,0 0 0,5 0 0,3 0 0,-1 0 0,3 0 16,5 0 0,0 0 0,2 0 0,3 0 0,3 0 0,2 0 16,2 0 0,3 0 0,0-2 0,2-1 0,0 0 15,1 1 0,-1-1 0,-2 3 0,0-2 16,0 2 0,0-3 0,-3 3 0,0 0 0,-2 0 0,0 0 15,0 0 0,0 0 0,-3 0 0,1 0 0,-3 0 16,-3 0 0,0 0 0,-2 0 0,0 0 0,-5 5 16,0-2 0,0 2 0,0 0 0,-2-2 0,-1 2 15,-2-3 0,0 4 0,0-1 0,0-3 0,-2 3 16,-1 1 0,0-1 0,-2 0 0,0 0 0,0 3 16,0-1 0,0-2 0,0 1 0,-2-1 0,-3-3 15,0-2 0</inkml:trace>
  <inkml:trace contextRef="#ctx0" brushRef="#br0">19313 15885 0,'7'5'15,"-2"-2"0,2-3 0,1 0 0,-1 0 0,3 0 16,0 0 0,3 0 0,2 0 0,-3 0 15,3 0 0,0 0 0,0 0 0,0 0 0,0 0 0,0 0 16,2 0 0,1-3 0,-1 3 0,0-2 0,1 2 16,-1-3 0,1 1 0,2 2 0,2 0 0,0-3 15,1 1 0,2-1 0,0 0 0,4 1 16,1-1 0,0 3 0,0-2 0,-3-1 0,3 1 0,-5 2 16,0-3 0,0 3 0,0-3 0,-3 3 15,1-2 0,-1 2 0,0 0 0,-2 0 0,-2 0 16,2-3 0,-3 3 0,0 0 0,1 0 0,-3 0 0,-3 0 15,-2 0 0,0 0 0,0 0 0,-2 0 0,-6 0 16,3 0 0,-2 0 0,-1 0 0,1 0 0,-3 0 16,0 0 0,0 0 0,0 0 0,0 0 0,0 0 15,0 0 0,0 0 0,-3 0 0,-2 0 0,-2 3 16,-6-3 0,1 2 0,-3-2 0,-3 3 0,-2 0 16,1-1 0,-4 1 0,-2-3 0,-2 2 0,0-2 15,-1 5 0,1-2 0,-1 0 0,1-3 0,-3 0 16,3 2 0,-3 1 0,3-1 0,-1-2 0,1 0 0,-1 0 15,1 0 0,2 0 0,3 3 0,-1-3 16,1 0 0,0 0 0,2 0 0,2 0 0,3 2 16,0-2 0,0 0 0,3 0 0,0 0 0,4 0 0,1 0 15,-1 0 0,1 0 0,2 0 0,0 0 0,2 0 16,1 3 0,2-3 0,0 0 0,0 0 0,0 0 16,0 0 0,0 3 0,0-1 0,2-2 0,3 0 15,3 3 0,-1-3 0,6 2 0,1 1 16,4-1 0,4 1 0,1-3 0,-1 3 0,5-1 15,3 1 0,0-1 0,0 1 0,2-3 0,1 0 0,2 0 16,2 0 0,-5 0 0,3 0 0,-2 0 16,-1 0 0,0 0 0,1 0 0,-1 0 0,-2 0 15,0 0 0,0 0 0,-1 0 0,-4 0 0,0 0 0,0 0 16,-3 0 0,-2 0 0,-2 2 0,-3-2 0,0 0 16,-5 0 0,0 3 0,-3-3 0,-2 0 0,-3 0 15,1 0 0,-1 0 0,1 0 0,-3 0 0,2 0 16,-2 0 0,0 0 0,0 0 0,0 0 0,0 0 15,0 0 0,0 0 0,0 0 0,-2 0 0,-3 2 16,-2 1 0,-1 0 0,-4-1 0,-1 1 0,-2-3 16,-2 2 0,-3 1 0,0-3 0,0 2 0,0-2 15,0 0 0,-2 0 0,-1 0 0,-1 0 0,1 0 0,1 0 16,-3 0 0,2 0 0,1 0 0,2 0 0,0 0 16,5 0 0,0 0 0,0 0 0,3 0 15,2-2 0,3-1 0,-1 1 0,1 2 0,2 0 0,0 0 16,2 0 0,3-3 0,0 1 0,0 2 0,0 0 15,0 0 0,0 0 0,0 0 0,0-3 0,0 3 16,0-3 0,0 3 0,0 0 0,5-2 0,3-1 16,-1 3 0,3-2 0,5 2 0,0-3 0,0 1 15,2-1 0,6 1 0,-1-1 0,1 0 0,1 1 16,1-1 0,0 1 0,3 2 0,-4 0 0,1-3 16,0 1 0,0 2 0,-5 0 0,-3 0 0,1 0 15,-3 0 0,-3 0 0,-2 0 0,0 0 0,-2 2 16,-1 1 0,-4-1 0,-1 3 0,1-2 0,-3 2 0,0 0 15,-3 0 0,-2 0 0,-5-5 0,-2 3 0</inkml:trace>
  <inkml:trace contextRef="#ctx0" brushRef="#br0">14778 13860 0,'-5'5'0,"0"-5"0,3 0 0,2 0 0,0 0 15,0 0 0,0 3 0,0-1 0,-3 1 16,3 0 0,0-1 0,0 3 0,-2-2 0,-1 2 0,3 0 16,-2 0 0,-1 0 0,3 3 0,-2 0 0,2-1 15,-3 1 0,3 2 0,0 1 0,0-1 16,0 0 0,0-2 0,0 2 0,0 0 0,0 3 0,0-2 16,0-1 0,0 3 0,3-1 0,-1 1 0,1 0 15,2 0 0,0 0 0,2 0 0,-2-1 0,0 1 16,0 0 0,3 3 0,-4-4 0,4 4 0,-3-1 15,0 1 0,2-4 0,1 4 0,-1-1 0,-2 1 16,3-1 0,-1 0 0,1 1 0,-1-1 0,1 1 0,-1-4 16,1 1 0,2 0 0,-1 0 0,1 0 15,0 0 0,0-1 0,0 1 0,0 0 0,0 0 16,3-3 0,-3 0 0,2 1 0,0-4 0,1 1 0,-1 0 16,1 0 0,-1-1 0,1 1 0,-1-3 0,1 0 15,2 0 0,-3 0 0,0-2 0,3 2 0,0-5 16,-2 3 0,-1-3 0,3 2 0,-2-2 0,1 0 15,-1 0 0,-1 0 0,3 0 0,0 0 0,-2 0 16,2 0 0,0 0 0,-1 0 0,1 0 0,0-2 16,3-1 0,-1 1 0,1-4 0,-1-1 0,0 2 15,3-3 0,-2 0 0,2 1 0,-3-1 0,3 0 16,-3 0 0,1 1 0,-1-1 0,1-2 0,-1 2 0,1-2 16,-1 0 0,0-1 0,1 1 0,-1-5 0,1 2 15,-3 0 0,2-2 0,0-1 0,1 1 16,-3-3 0,2 0 0,1 0 0,-3 0 0,-1-5 0,1 2 15,0 3 0,0-2 0,0-1 0,0 1 0,-2-3 16,-3-1 0,2 4 0,-2-3 0,0 0 16,0 0 0,0-3 0,0 0 0,-3 1 0,1-1 0,-1 0 15,1-2 0,-1 0 0,1 0 0,-1-3 0,0 0 16,1 0 0,-1 3 0,1-3 0,-3 0 0,0 1 16,-3-4 0,3 1 0,0-3 0,0 3 0,-2-6 15,-1 1 0,3-1 0,-2 1 0,-1-4 0,1 1 16,-1 3 0,1-3 0,-1 2 0,1 1 0,-1 2 15,-2 3 0,0-1 0,0 3 0,0 1 0,0-1 0,0 0 16,0 0 0,0 0 0,-5 1 0,3-4 16,-3 1 0,0-1 0,0 4 0,-3-4 0,1 1 15,-1 2 0,1 0 0,-1 6 0,1-4 0,-3 1 0,0 3 16,-2-1 0,-1 0 0,1 1 0,-1 1 16,1 1 0,-3 0 0,0 0 0,0 0 0,0 0 15,-2 0 0,-3 2 0,2 1 0,1-3 0,-3 2 0,0 3 16,0-5 0,0 3 0,0 2 0,0 0 0,1 0 15,-4 0 0,1 2 0,-1 1 0,1-1 0,0 4 16,-1 1 0,1 1 0,-3 0 0,0 0 0,-2-1 16,2 1 0,-3 0 0,3 2 0,-2 0 0,2 3 15,-2 3 0,-1-1 0,4 1 0,-4-1 0,3 0 16,-2 1 0,2 2 0,-2 0 0,2 0 0,0 0 16,0 0 0,3 2 0,-3 4 0,2-1 0,1 0 15,-1 0 0,4 0 0,-1 0 0,2 3 0,1 0 0,2-1 16,0 6 0,0 0 0,0 0 0,0 0 0,3-1 15,-1 1 0,1 0 0,-1 3 0,1-1 16,-1 0 0,1 1 0,2-1 0,0 3 0,3 3 0,-3-3 16,0 0 0,2 2 0,-2 1 0,3-1 0,-3 1 15,2-1 0,-2 1 0,3-1 0,0 1 0,-1-1 16,-2 1 0,3-1 0,-1 1 0,1-1 0,-1 1 16,1 0 0,-1-1 0,3 1 0,0-1 0,0 1 15,0 2 0,0 0 0,0 0 0,1 0 0,1 0 16,1 0 0,2 0 0,-3 0 0,3 1 0,-2-1 15,2 0 0,0 0 0,-3 0 0,3 0 0,0 0 16,0 0 0,0 0 0,0-2 0,0-1 0,0 4 16,0-4 0,0 3 0,0-2 0,0 2 0,0 0 15,0 3 0,0-1 0,0 4 0,0-1 0,0 0 16,0 3 0,0 0 0,0-1 0,3-1 0,-1-1 0,1 0 16,-1-2 0,3-3 0,0 0 0,0 3 0,0-3 15,-3 0 0,3 0 0,0-3 0,0 1 0,0 2 16,-2-2 0,2-1 0,-3 1 0,3-3 15,-2 2 0,-1 1 0,1-3 0,-1 0 0,1 2 0,2-2 16,-3 3 0,1-3 0,-1-3 0,1 3 0,-1-3 16,3 3 0,-2-2 0,-1-1 0,3 1 0,-2-1 15,2 0 0,-3 1 0,3-1 0,0 1 0,0-4 16,-3 1 0,3 3 0,0-4 0,0 1 0,-2 0 16,2 0 0,0 0 0,-3-3 0,3 0 0,0 1 15,-2-4 0,2 4 0,-3-4 0,3 4 0,0-4 16,0 4 0,-2-1 0,2-3 0,0 4 0,-3-4 15,3 4 0,0-4 0,0 1 0,-3-3 0,3 3 0,-2-3 16,2 0 0,-3 0 0,1 0 0,2 1 0,-3-1 16,1 0 0,-1-3 0,1 4 0,-1-4 15,1 1 0,-1-3 0,1 2 0,-1-2 0,1 3 0,-1-3 16,-2 2 0,0-2 0,0 0 0,3 0 0,-3 0 16,0 0 0,0 0 0,0 0 0,0 0 0,0 0 15,0 0 0,0 0 0,0 0 0,0 0 0,0 0 16,0 0 0,0 0 0,0 0 0,0 0 0,0 0 15,0 0 0,0 0 0,0 0 0,0 0 0,0 0 0,0 0 16,0 0 0,0 0 0,0 0 0,0 0 16,0 0 0,0 0 0,0 0 0,0 0 0,0 0 15,0 0 0,0 0 0,0 0 0,0 0 0,0 0 0,0 0 16,0 0 0,0 0 0,0 0 0,0 0 16,0 0 0,0 0 0,0 0 0,0 0 0,0 0 15,0 0 0,0 0 0,0 0 0,0 0 0,0 0 0,0 0 16,0 0 0,0 0 0,0 0 0,0 0 0,0 0 15,0 0 0,2 0 0,1 0 0,-3-2 0</inkml:trace>
  <inkml:trace contextRef="#ctx0" brushRef="#br0">21075 11537 0,'-5'5'0,"0"-2"0,0-3 16,5 0 0,0 0 0,-3 0 0,3 0 0,0 0 16,0 0 0,0 0 0,0 0 0,0 0 0,0 0 15,0 0 0,0 0 0,0 0 0,0 0 0,0 0 16,0 0 0,0 0 0,0 0 0,0 0 0,0 0 15,0 0 0,0 0 0,0 0 0,0 3 0,0-3 16,3 0 0,-1 0 0,3 2 0,0-2 0,0 0 16,0 0 0,3 0 0,-1 0 0,0 0 0,1 0 15,2 0 0,0 0 0,0 0 0,0 0 0,0 0 0,0 0 16,2 0 0,-2-2 0,2 2 0,1-3 0,-1 0 16,1 1 0,2-1 0,-3 1 0,3 2 15,0-3 0,0 1 0,0-1 0,2 0 0,1 3 0,-1 0 16,6-2 0,-1 2 0,0 0 0,1-3 0,-1 3 15,3 0 0,0-2 0,0 2 0,2-3 0,1 3 16,-4 0 0,4 0 0,-3 0 0,0-2 0,0 2 16,-1 0 0,1 0 0,-2 0 0,-1 0 0,0 0 15,1 0 0,-1-3 0,1 3 0,-3 0 0,0 0 16,-1 0 0,1 0 0,-2 0 0,-1 0 0,1 0 16,-1 0 0,-2 0 0,0 0 0,-5 0 0,0 0 15,0 0 0,0 0 0,0 0 0,-3 0 0,-2 0 0,0 0 16,-2 0 0,-1 0 0,1 0 0,-1 0 0,1 0 15,-3 0 0,0 0 0,0 0 0,0 0 16,0 0 0,0 0 0,0 3 0,0 2 0,-5 2 16,0 1 0,-3-3 0,1-2 0,-6-3 0</inkml:trace>
  <inkml:trace contextRef="#ctx0" brushRef="#br0">22595 10724 0,'-5'0'0,"0"0"15,0 0 0,3-3 0,-1 1 0,1-1 0,2 0 16,-3 1 0,1-1 0,2 1 0,-3 2 0,3 0 16,0 0 0,0 0 0,0-3 0,0 1 0,0 2 15,0-3 0,0 3 0,0 0 0,0 0 0,3 0 16,-1 0 0,6 0 0,-1 0 0,1 0 0,2 0 15,0 0 0,0 0 0,0 0 0,4 0 0,-1 0 16,2 0 0,0 0 0,0 0 0,0 0 0,0 0 16,-1 0 0,1 0 0,3 0 0,-1 0 0,1 0 15,2 0 0,2 0 0,0 0 0,1 0 0,-1-3 0,1 1 16,1-1 0,1 1 0,-2-3 0,2-1 16,-3 1 0,0 0 0,1 0 0,-3 0 0,0 0 15,-3-3 0,1 0 0,-1 1 0,0-1 0,1 3 16,-1-3 0,1 3 0,-3 0 0,-1 0 0,1 0 0,-2 2 15,-3-2 0,0 2 0,0-2 0,0 3 0,-3-3 16,-2-1 0,-2 1 0,-1 3 0,1-3 0,-3 2 16,0 0 0,0 1 0,0-3 0,0 2 0,0 1 15,-5-1 0,0 0 0,0 1 0,-3 2 16,1 0 0,-3 0 0,0 0 0,-3 0 0,1 0 16</inkml:trace>
  <inkml:trace contextRef="#ctx0" brushRef="#br0">23108 10421 0,'0'0'0,"0"0"16,0 0 0,0 0 0,0 0 0,0 0 0,0 0 15,0 0 0,2 0 0,-2 0 0,0 0 0,0 5 16,0 0 0,0 0 0,0 3 0,0 0 0,0-1 0,0 6 16,0-3 0,0 3 0,-2 0 0,-3 0 0,0 0 15,0 2 0,0 1 0,0-1 0,0 0 0,0 3 16,0 3 0,-2-3 0,2 0 0,0 2 0,0 1 16,0-1 0,-3 1 0,3-1 0,0 1 0,0 2 15,0-2 0,0-1 0,0 3 0,0-2 0,0-1 16,0 1 0,0-3 0,0-3 0,3 1 0,-1-1 15,1 0 0,-3 1 0,3-3 0,-1-1 0,1 1 16,2-2 0,-3-4 0,1 4 0,-1-4 0,1 1 16,2 0 0,-3-1 0,3-2 0,-2 1 0,2-1 15,-3 0 0,3 0 0,0-2 0,-2-1 0,2 1 16,0-1 0,0 1 0,0-3 0,0 2 0,-3 1 0,3 0 16,-2-3 0,2 0 0,0 0 0,0 0 0,-3 0 15,3 0 0,0 0 0,0 0 0,0 0 16,0 0 0,0 0 0,0 0 0,0 0 0,-2 0 0,2 0 15,0 0 0,-3 0 0,3 0 0,-2 0 0,2 0 16</inkml:trace>
  <inkml:trace contextRef="#ctx0" brushRef="#br0">22759 11275 0,'-5'6'0,"5"-1"0,0-3 0,0 1 16,0-3 0,0 2 0,3 1 0,4-3 0,1 5 15,-1-5 0,1 3 0,-1-3 0,1 2 0,2 1 16,0-3 0,2 0 0,-2 0 0,5 0 0,-3 0 15,3 0 0,0 0 0,0 0 0,0 0 0,0 0 16,0 0 0,0 0 0,0 0 0,0-3 0,0 1 16,0-1 0,0 1 0,0-1 0,2 0 0,-2 1 15,0 2 0,0 0 0,0-3 0,0 1 0,0-1 0,0 1 16,-1 2 0,1-3 0,0 0 0,0 1 16,0-1 0,0 1 0,0-1 0,-3 1 0,-2-1 15,0 1 0,0-1 0,0 3 0,0 0 0,-2 0 0,-1 0 16,1-3 0,-6 3 0,3 0 0,-2 0 15,-1 0 0,1 0 0,-1 0 0,1 0 0,-1 0 16,1 0 0,-1 0 0,1 0 0,-1 0 0,1 0 0,-3 0 16,0 0 0,0 3 0,0 0 0,0-1 0,0 3 15,0 0 0,0 0 0,0-2 0,-5 2 0,2 0 16,-2 3 0,0 0 0,0-1 0,0 1 0,0 2 16,0 3 0,-2-3 0,-1 3 0,1 0 0,-1 0 15,1 0 0,-1 0 0,1 2 0,-3-2 0,2 2 16,-1 1 0,-1-1 0,0 6 0,0-3 0,-3 0 15,3-3 0,-2 5 0,2-2 0,-3 0 0,1 0 16,0 0 0,-1 0 0,1-2 0,-1 4 0,-2-4 0,3 2 16,-3-3 0,0 3 0,0-3 0,0 3 0,0-2 15,0 2 0,0-3 0,0 1 0,0 1 16,1-1 0,-1 2 0,-3 0 0,3-3 0,-2 1 16,2 2 0,0-3 0,0 0 0,0 1 0,0-3 0,0-1 15,0-4 0,0 5 0,0-5 0,3 2 0,0-2 16,-1-1 0,1 1 0,-1 0 0,3-3 0,0 0 15,-2 0 0,2-2 0,0-3 0,2 0 0,-1 0 16,-1 0 0,2 0 0,1 0 0,-1 0 0,1-3 16,-1-2 0,1 0 0,-1-3 0,1 0 0,2-2 15,0 0 0,0-5 0,0-1 0,0 1 0</inkml:trace>
  <inkml:trace contextRef="#ctx0" brushRef="#br0">22702 11222 0,'8'2'0,"-3"1"0,0-3 16,-3 2 0,6-2 0,-3 3 0,0 2 0,2 0 16,-2 0 0,0 3 0,2 0 0,-2-1 0,-2 1 15,2 2 0,0 1 0,0 1 0,0-1 0,0-1 16,0 3 0,0 0 0,0-1 0,0 1 0,0 3 0,-3-1 16,3 3 0,3 0 0,-3 0 0,2-3 0,1 1 15,-1-1 0,0 1 0,1-1 0,-1 0 16,1 3 0,2-2 0,0-1 0,0 1 0,0 2 0,0-3 15,0 0 0,0 1 0,-1-1 0,4 1 0,-3-1 16,2 0 0,-2 1 0,3-1 0,-3-2 0,2 2 16,1-2 0,-1 3 0,0-1 0,1-2 0,-1 2 15,1-2 0,-1 2 0,3-2 0,-2 3 0,-1-1 16,3-2 0,0 0 0,0 0 0,0-1 0,2 1 16,1 0 0,-1 0 0,0 0 0,1 0 0,-1-1 15,-2 1 0,0-2 0,3-1 0,-3 0 0,2-2 16,-2 2 0,0 0 0,0 1 0,0-1 0,0-2 15,0 4 0,-3-4 0,0 0 0,1-1 0,-3 1 16,0 0 0,0-3 0,0 0 0,0 0 0,0 0 16,0 3 0,0-3 0,-1 3 0,1-3 0,-2 0 15,-1 0 0,1-2 0,-1 2 0,1-5 0,-1 3 0,1-3 16,-3 2 0,0-2 0,0 5 0,-3-2 0,1-1 16,-1-2 0,1 3 0,-1-3 0,1 0 0,-1 0 15,1 0 0,-1 0 0,1 0 0,-1 0 0,-2 0 16,0 0 0,0 0 0,0 0 0,0 0 0,0 0 15,0 0 0,0 0 0,0 0 0,0 0 0,0 0 16,0 0 0,0 0 0,0 0 0,0 0 0,0 0 16,0 0 0,-2-3 0,-1 1 0,-2 2 0,0-3 15,0 3 0,0-2 0,-2-1 0,-1 1 0,1-1 16,-1-2 0,-2-3 0,0 0 0</inkml:trace>
  <inkml:trace contextRef="#ctx0" brushRef="#br0">21147 13295 0,'0'6'0,"0"-6"0,0 0 0,0 0 16,0 0 0,2 0 0,1 0 0,-1 0 0,1 0 16,-1 0 0,1 0 0,-1-3 0,1 3 0,-1-3 15,1 1 0,-1 2 0,1 0 0,-1-3 0,1 3 16,-3-2 0,0-1 0,2 3 0,-2-2 0,0 2 16,0 0 0,0 0 0,3 0 0,-3-3 0,0 3 15,0-2 0,2 2 0,-2 0 0,0-3 0,0 0 16,3 1 0,-1-1 0,-2 1 0,0-1 0,3 1 0,-3-1 15,2 0 0,1 1 0,-1-1 0,0 1 16,1-1 0,-1 1 0,1-1 0,2 0 0,-3 1 16,3-1 0,0 1 0,0-1 0,0 1 0,3-1 0,-1 3 15,1 0 0,-1-3 0,1 3 0,2 0 0,0 0 16,0 0 0,-1 0 0,1 0 0,3-2 0,-1 2 16,1 0 0,-1 0 0,3 0 0,0-3 0,0 1 15,0-1 0,0 3 0,0 0 0,2 0 0,1 0 16,-1 0 0,0 0 0,1-2 0,-1-1 0,1 3 15,2 0 0,0 0 0,-3 0 0,3-2 0,0-1 16,2 3 0,-2-3 0,0 3 0,0-2 0,2-1 16,-2 3 0,3-2 0,-1 2 0,0-3 0,1 1 15,-1 2 0,1-3 0,-1 0 0,-2 1 0,-3-1 16,1 3 0,-1 0 0,1 0 0,-1 0 0,-5 0 16,1 0 0,-3 0 0,0 0 0,0 0 0,0 0 15,-3 0 0,1 0 0,-1 0 0,-2 0 0,0 0 0,0 0 16,-2 0 0,2 0 0,-3 0 0,1 0 15,-1 0 0,-2-2 0,0-1 0</inkml:trace>
  <inkml:trace contextRef="#ctx0" brushRef="#br0">22944 12451 0,'5'0'0,"-3"0"16,1 0 0,-3 0 0,0 0 0,0-3 0,0 3 15,2 0 0,-2 0 0,0 0 0,0 0 0,0 0 0,0 0 16,0 0 0,0 0 0,0 6 0,0-1 0,-2 0 15,-3 3 0,0-1 0,0 1 0,0 5 16,0 0 0,0-1 0,0 1 0,-3 3 0,1-1 16,-1 0 0,1 6 0,-1-3 0,1 3 0,-1-1 0,-1 1 15,-1 2 0,0 0 0,0 0 0,0 0 0,-3 0 16,3 0 0,0-2 0,0-1 0,3 1 0,-3-1 16,0 1 0,0-3 0,3-3 0,-3 1 0,2-1 15,-2 0 0,3 1 0,-1-3 0,1 0 0,-1-1 16,1-4 0,-1 0 0,3-1 0,0 1 0,0-3 15,1 0 0,-1 1 0,2-4 0,3 1 0,-2-3 16,2 2 0,-3-2 0,3 0 0,0 0 0,0 0 16,0 0 0,0 0 0,0 0 0,0 0 0,0 0 0,0-2 15,0-1 0,0-2 0,3-3 0,4 1 0,-2-4 16,2 1 0,1-5 0,-1-1 0</inkml:trace>
  <inkml:trace contextRef="#ctx0" brushRef="#br0">23011 12733 0,'7'5'0,"1"-2"16,-3-3 0,2 0 0,-2 0 0,0 0 0,0 0 15,3 0 0,-3 0 0,2 0 0,-2 3 0,0-3 16,2 0 0,1 2 0,-3-2 0,2 0 0,1 0 0,-1 0 16,1 0 0,-1 0 0,3 0 0,0 0 0,0 0 15,0 0 0,0-2 0,0-1 0,0 0 16,0 1 0,0-1 0,2 1 0,1-3 0,-1 2 0,-2-2 16,0 2 0,3-2 0,-4 3 0,1-3 0,0-1 15,0 4 0,0-1 0,0 1 0,-2-1 0,-1-2 16,1 2 0,-1 1 0,1-1 0,-1 1 0,-2-1 15,0 1 0,-3 2 0,3 0 0,-2 0 0,-1 0 16,1-3 0,-1 3 0,1 0 0,-1 0 0,1-3 16,-3 3 0,0 0 0,0 0 0,0 0 0,2 0 15,-2 0 0,0 0 0,0 0 0,0 0 0,0 0 16,0 0 0,0 0 0,0 0 0,0 0 0,0 0 0,0 0 16,0 0 0,-2 0 0,-1 3 0,1 0 15,-1 2 0,-2 0 0,3 0 0,-3 0 0,2 0 16,1 0 0,-3 1 0,0-1 0,0 0 0,0 0 0,0 3 15,0-1 0,0 1 0,0 5 0,-2 0 0,-1 0 16,1-1 0,-1 1 0,1 0 0,-3 2 0,0 1 16,0-1 0,0 1 0,0-1 0,0 0 0,-2 1 15,-1-1 0,1 1 0,-1-1 0,3 3 0,-2 3 16,-1-6 0,1 3 0,0 2 0,-1-2 0,-2 3 16,0-3 0,0 2 0,0 1 0,0 0 0,1-1 15,-1-2 0,0 3 0,-3-3 0,1 2 0,-1 1 16,1-1 0,0 1 0,-1-1 0,1-2 0,-1 0 0,1 3 15,2-6 0,-2 0 0,-1 1 0,3-1 16,0 1 0,0-1 0,0 0 0,0-2 0,1 0 16,-1 0 0,0 0 0,0 0 0,2-3 0,1 0 0,-1 0 15,1 1 0,0-1 0,-1-2 0,3-1 0,0 1 16,0 0 0,3-1 0,-1 1 0,1-3 0,-1 0 16,1 1 0,-1-4 0,1 3 0,-1-5 0,1 0 15,0 0 0,-1 3 0,3-3 0,0 0 0,0 2 16,0-2 0,0 0 0,3 0 0,-1 0 0,1 0 15,2 0 0,0 0 0,0 0 0,0-2 0,0-3 16,0-3 0,0-2 0,0-1 0</inkml:trace>
  <inkml:trace contextRef="#ctx0" brushRef="#br0">22871 12967 0,'5'5'16,"-2"-2"0,-1-3 0,1 0 0,-1 0 0,1 0 16,-1 2 0,1-2 0,-1 0 0,1 0 0,-3 0 0,0 3 15,2-3 0</inkml:trace>
  <inkml:trace contextRef="#ctx0" brushRef="#br0">22921 12962 0,'3'5'0,"-1"-2"0,1-3 0,-1 0 16,1 0 0,-1 0 0,1 0 0,-3 0 0,2 0 15,-2 0 0,0 0 0,0 0 0,3 0 0,-3 0 16,0 0 0,0 0 0,0 0 0,0 0 0,0 0 15,0 0 0,0 0 0,2 0 0,-2 0 0,0 0 16,0 0 0,0 0 0,0 0 0,3 0 0,-3 0 16,0 0 0,2 0 0,-2 0 0,3 0 0,-3 0 0,2 0 15,-2 0 0,3 0 0,-3 2 0,2 1 0,1-3 16,-1 2 0,-2 1 0,3-3 0,-1 2 16,0 3 0,1-2 0,-1 0 0,1 2 0,-1-3 0,1 1 15,-1 2 0,3 0 0,0-2 0,-2-1 0,4 1 16,-4-1 0,4 1 0,-2 2 0,0-2 0,0-1 15,0 3 0,0 1 0,3-1 0,-3 0 0,2 0 16,1 0 0,-3 0 0,2 0 0,0 0 0,1 1 16,-1-1 0,1 0 0,-1 0 0,1 3 0,-1-3 15,1 3 0,-1-3 0,1 0 0,2 0 0,0 3 16,-3-1 0,3 1 0,0 0 0,0 2 0,0 0 16,0 1 0,0-4 0,2 1 0,3 0 0,-5-1 0,3 1 15,-1 0 0,0-1 0,-2 1 0,3 0 0,-1 0 16,1-3 0,-1 2 0,1 1 0,-1-3 0,0 0 15,1 0 0,-1 3 0,1-3 0,2 0 16,-5 3 0,5-3 0,-3 0 0,-2 1 0,2-1 0,1 0 16,-3 0 0,0 0 0,0 0 0,0 0 0,2 0 15,-2-2 0,0 2 0,3-2 0,-4-1 0,4 1 16,-1 2 0,-2-5 0,0 3 0,0-1 0,0-2 16,0 0 0,0 3 0,0-1 0,-2-2 0,-1 0 15,0 0 0,1 3 0,-1-1 0,1-2 0,-3 0 16,0 3 0,0-3 0,0 0 0,0 0 0,0 0 15,-3 0 0,1 0 0,-1 0 0,1 0 0,-1 0 16,1 0 0,-1 0 0,1 0 0,-3 0 0,0 0 16,2 0 0,-2 0 0,0 0 0,0 0 0,0 0 15,0 0 0,0 0 0,0 0 0,-5 0 0,0-3 16,-2 1 0</inkml:trace>
  <inkml:trace contextRef="#ctx0" brushRef="#br0">22904 13709 0,'-5'2'0,"0"-2"0,2 0 0,3 0 0,0 0 16,0 0 0,0 0 0,0 0 0,0 0 0,0 0 15,0 0 0,0 0 0,0 0 0,0 0 16,0 0 0,0 0 0,0 0 0,3 0 0,-1-2 16,1 2 0,2-3 0,2 1 0,-2 2 0,0 0 0,3 0 15,-1-3 0,1 3 0,-1-3 0,1 3 0,2-2 16,-1 2 0,1 0 0,3-3 0,-1 1 16,1 2 0,2 0 0,0 0 0,0-3 0,-1 3 0,1 0 15,0 0 0,0 0 0,3 0 0,-1 0 0,1 0 16,-1 0 0,0-2 0,1 2 0,-1-3 0,1 0 15,-1 3 0,0 0 0,-2-2 0,0-1 0,0 1 16,0-1 0,0 3 0,0-2 0,-5 2 0,2-3 16,-2 1 0,0-1 0,0 3 0,0-3 0,-2 3 15,-1 0 0,-2-2 0,-2 2 0,-1-3 0,1 3 16,-3-2 0,0 2 0,0 0 0,0 0 0,0-3 16,0 1 0,-5-1 0,0 0 0,-3 1 0</inkml:trace>
  <inkml:trace contextRef="#ctx0" brushRef="#br0">23173 13383 0,'-5'5'0,"0"0"0,5-2 0,0-3 16,-3 5 0,3 0 0,0 0 0,0 0 15,-2 3 0,2 0 0,0 4 0,0 1 0,-3 3 16,3 4 0,0 1 0,0-1 0,0 3 0,0 0 0,0 0 16,0 3 0,0 2 0,0-2 0,0 2 0,3 1 15,-1-1 0,-2 0 0,3 0 0,-1 3 0,1 0 16,-1 0 0,1-3 0,-1 0 0,-2 0 0,3-5 15,-3 3 0,0-3 0,2 0 0,-2-2 0,0-1 16,0 1 0,0-1 0,0 1 0,0-1 0,0 1 16,0-3 0,0-3 0,0 1 0,0-1 0,0-2 15,0 0 0,0-3 0,0 0 0,0-2 0,-2 0 16,-1-1 0,3 1 0,-2 0 0,2-3 0,-3 0 0,3-2 16,-2-3 0,2 2 0,-3-2 0,3 3 15,-2-3 0,2 0 0,-3 0 0,1 0 0,2 0 16,0 0 0,-3 0 0,1-3 0,-1 1 0,3-3 0,-2 2 15,-1-5 0,1 1 0,-1-1 0,1 0 0,2 1 16,-3-4 0,3 1 0,-2 0 0,2-3 0,-3 0 16,1 0 0,-3 3 0,2-3 0,1 0 0,-3 3 15,2-3 0,-2 0 0,3 1 0,-3-1 0,0-3 16,0 1 0,0-3 0</inkml:trace>
  <inkml:trace contextRef="#ctx0" brushRef="#br0">22949 13768 0,'-3'5'0,"3"0"0,0 0 0,0 0 0,0 3 15,0 2 0,0 3 0,0 0 0,0 0 0,-2 2 16,2 1 0,-3 2 0,1-1 0,2 1 0,-3 0 15,1 0 0,-1-2 0,1 2 0,-1-3 0,1 1 16,-1-1 0,1 0 0,-1 1 0,1-1 0,-1-2 16,3 0 0,-2 0 0,-1-3 0,3-2 0,-2-1 15,2 1 0,0 0 0,-3-3 0,3 0 0,0 0 16,0 0 0,0 0 0,0-2 0,-2 0 0,2-1 16,0-2 0,0 3 0,0-1 0,0-2 0,0 0 15,0 0 0,0 0 0,0 0 0,0 0 0,0 0 0,0 0 16,2 0 0,1 0 0,-1 0 0,1-2 0,2-1 15,0-5 0,-3 1 0</inkml:trace>
  <inkml:trace contextRef="#ctx0" brushRef="#br0">23504 14076 0,'7'10'0,"1"-2"0,-1-1 0,-2-1 0,2 1 16,1 1 0,-1 0 0,1-1 0,-1 1 0,1 0 0,-3-1 15,2 1 0,-2 0 0,0 0 0,0-1 0,0 1 16,0 0 0,-2-3 0,-1 0 0,1 0 15,2 3 0,-3-3 0,1 0 0,-1-5 0,0 5 0,1-2 16,-3-1 0,2 1 0,-2-1 0,0-2 0,0 0 16,0 3 0,0-3 0,0 3 0,0-3 0,-2 0 15,-3 0 0,0 0 0,-2 0 0,-1-3 0</inkml:trace>
  <inkml:trace contextRef="#ctx0" brushRef="#br0">21368 15308 0,'-5'2'0,"3"-2"0,2 0 15,0 0 0,0 0 0,0 0 0,0 0 0,0 0 16,0 0 0,0 0 0,0 0 0,0 0 0,0 0 16,0 0 0,2 0 0,1 0 0,-1 0 0,1 0 15,-1 0 0,1 0 0,2 0 0,0 0 0,0 0 16,0 0 0,2 0 0,1 0 0,-1 0 0,0 0 15,3 0 0,0 0 0,0 0 0,3-2 0,-1 2 16,3 0 0,0 0 0,0-3 0,0 3 0,2-2 16,-2-1 0,3 3 0,-1-3 0,1 1 0,-1 2 15,0-3 0,1 1 0,-1-1 0,1 3 0,-3-2 16,2-1 0,-2 3 0,2 0 0,-2-2 0,0-1 16,0 0 0,0 3 0,0-2 0,2-1 0,1 1 15,-3 2 0,2-3 0,-2 1 0,3-1 0,-3 3 16,-1-3 0,1 1 0,0-1 0,-5 3 0,3 0 15,-3-2 0,0-1 0,0 3 0,0 0 0,0 0 16,-3-2 0,0 2 0,1 0 0,-1 0 0,-2 0 16,0 0 0,-2 0 0,-1 0 0,1 0 0,-1 0 15,1 0 0,-1 0 0,1 0 0,-1 0 0,1 0 0,-1 0 16,1-3 0,-1 3 0,1 0 0,-1 0 0,-2 0 16,3 0 0,-3 0 0,0 0 0,0 0 15,0 0 0,0 0 0,0 0 0,0-3 0,0 1 16</inkml:trace>
  <inkml:trace contextRef="#ctx0" brushRef="#br0">22732 15262 0,'0'5'0,"0"-5"0,0 0 0,0 0 16,3 0 0,-1 0 0,1 0 0,-1 0 0,3 0 15,0 0 0,0 0 0,0 0 0,2 0 0,1 0 16,-1 0 0,3 0 0,0 0 0,0 0 0,5 0 0,0 0 15,0 0 0,0 0 0,0-3 0,2 1 16,3-1 0,3 0 0,-1-2 0,0-2 0,1 1 16,2-1 0,0-1 0,2 3 0,3-3 0,0 1 0,0-1 15,-3 0 0,3 0 0,0 1 0,-3-1 16,3 0 0,-3 1 0,-2-1 0,0 0 0,0 1 16,0 1 0,0-1 0,-3 2 0,-2 2 0,-3 0 0,1-2 15,-3 0 0,0 3 0,-5-1 0,0 0 16,0 1 0,-3-1 0,1 3 0,-1 0 0,0 0 15,-2 0 0,0 0 0,-2 0 0,-1 0 0,-2 0 0,0 0 16,0 0 0,0 0 0,-2 0 0,-3-2 16,0-1 0,-3 1 0,1-4 0</inkml:trace>
  <inkml:trace contextRef="#ctx0" brushRef="#br0">23267 14666 0,'-5'0'15,"0"0"0,5 0 0,0 0 0,-2 0 0,2 0 16,0 0 0,0 0 0,0 0 0,-3 0 0,1 5 0,2 0 15,-3 0 0,3 1 0,-2 4 0,-1 3 0,1 0 16,-1-1 0,1 4 0,-1-1 0,1 6 0,2-1 16,-3 1 0,3 2 0,-2 3 0,2 2 0,0 0 15,0 3 0,0 5 0,0 0 0,0 2 0,0 1 16,0 2 0,-3 0 0,3 2 0,0 1 0,0-3 16,-2 0 0,-1 3 0,1-1 0,-1 1 0,1 0 15,-1-1 0,-2 1 0,3 0 0,-3-1 0,2 1 16,-1 0 0,1 2 0,-2-3 0,3 1 0,-3 0 0,2-3 15,1 0 0,-3-3 0,2 1 0,1-1 16,-1 1 0,1-1 0,-1 1 0,3-3 0,-2-5 16,2-1 0,-3 1 0,3 0 0,0-3 0,0-5 0,0 0 15,0 0 0,0 1 0,0-1 0,0-3 0,0 1 16,0-3 0,0 0 0,0-3 0,0 0 0,0-2 16,0 0 0,0 0 0,0-3 0,0-2 0,0 0 15,0-1 0,0 1 0,0-3 0,0 0 0,0-2 16,0-1 0,0 1 0,0 0 0,0-3 0,0 0 15,0 0 0,0 0 0,0 0 0,0 0 0,0-3 16,0-2 0,0-3 0,0-2 0,0-3 0,0-2 16,3-1 0,-1 1 0,1-6 0,-1-2 0,1 0 0,-1 0 15</inkml:trace>
  <inkml:trace contextRef="#ctx0" brushRef="#br0">23334 15241 0,'0'-3'0,"0"1"0,-2-1 0,-1 1 0,1 2 16,-3 0 0,0 0 0,0 5 0,0 3 0,0-1 0,0 4 16,-2 1 0,-1 1 0,-2 0 0,-2 2 15,-1 1 0,3-1 0,-2 6 0,-1-1 0,1 1 16,0-1 0,-1 3 0,1 1 0,-1 4 0,1 0 0,-1 0 16,-2 1 0,0 1 0,0 1 0,1 0 0,-1 2 15,-3 1 0,-2-1 0,0 0 0,3 3 0,-3-5 16,3 0 0,-1 0 0,1 0 0,2-3 15,0 0 0,-2 0 0,-1-2 0,3-3 0,-2 0 0,2 0 16,0 0 0,0-2 0,0-1 0,0 1 0,0-3 16,0-3 0,3 1 0,-1-1 0,1 0 0,-1-2 15,6 0 0,-3-3 0,3-2 0,-3 0 0,2 0 16,1-1 0,-1 1 0,1-3 0,-1 0 0,3 0 0,0-2 16,0-3 0,0 0 0,3 0 0,-1 0 15,1 0 0,2 0 0,0 0 0,0 0 16,0-5 0,0-3 0,0-5 0,0-2 0,2-3 15,3-3 0,3-2 0,-1-2 0</inkml:trace>
  <inkml:trace contextRef="#ctx0" brushRef="#br0">23135 15349 0,'10'0'0,"-2"0"16,-1 0 0,1 2 0,-1 1 0,3 0 0,0-1 15,0 3 0,0 3 0,0 0 0,2 4 0,-2 1 16,3 0 0,-3 3 0,2 4 0,-2 1 0,0-1 16,2 1 0,-2-1 0,0 3 0,3 0 0,-1 0 15,1 1 0,-1-1 0,3 0 0,-2 0 0,1 0 16,-1-2 0,2-1 0,0 1 0,0-1 0,0 1 15,0-6 0,-1 3 0,1 0 0,0-3 0,-2 1 0,2-1 16,-3 1 0,3-1 0,-2-2 0,1 0 0,-1 0 16,-1-3 0,1 0 0,-3-2 0,0-1 15,0 1 0,0 0 0,0 0 0,-3-1 0,1-2 0,-1 1 16,0-1 0,1 0 0,-6 0 0,3 0 0,0-2 16,0-1 0,-2-2 0,-1 0 0,1 3 0,-1-3 15,1 0 0,-1 0 0,1 0 0,-3 0 0,0 0 16,0 0 0,0 0 0,0 0 0,0 0 0,-3 0 15,-2 0 0,0-3 0,-2-2 0</inkml:trace>
  <inkml:trace contextRef="#ctx0" brushRef="#br0">22931 16091 0,'-5'0'15,"3"0"0,2-3 0,0 0 0,0 1 0,0-1 0,0 1 16,0-1 0,0 1 0,0-1 0,2 1 0,1-1 16,-1 3 0,1 0 0,-1 0 0,1 0 0,-1-3 15,1 3 0,-1 0 0,1 0 0,-1 0 0,3 0 16,-2 0 0,2 0 0,0 0 0,-1 0 0,4 0 16,-3 0 0,2 0 0,1 0 0,-1 0 0,1 0 15,-1 0 0,1 0 0,2 0 0,0 0 0,0 0 16,0 0 0,-1 3 0,1 0 0,0-3 0,3 0 15,2 0 0,-3 0 0,1 0 0,2 0 0,0 2 0,-1-2 16,1 0 0,0 0 0,3 0 0,-1 0 0,-2 0 16,3 0 0,-1 0 0,0 0 0,1 0 0,-3 0 15,2 0 0,1 0 0,-1 0 0,-2 0 0,0 0 16,2 0 0,-2 0 0,0 0 0,0 0 0,0 0 16,0-2 0,-3-1 0,-2 3 0,0 0 0,0-3 15,0 3 0,-2-2 0,-1-1 0,1 1 0,-1-1 16,-2 3 0,-2-2 0,-1 2 0,3-3 0,-3 0 15,1 1 0,-1 2 0,-2 0 0,0 0 0,0 0 16,0 0 0,0 0 0,0 0 0,0 0 0,0 0 16,0 0 0,0 0 0,0 0 0,-5 0 0,1 0 15,-1 0 0,0 0 0,0 0 0,-3 0 0,1 0 0,-1 5 16,1 0 0,-1-2 0,-2-3 0,0 0 16,3 0 0</inkml:trace>
  <inkml:trace contextRef="#ctx0" brushRef="#br0">23792 11296 0,'0'5'0,"0"-2"0,0-3 0,3 0 0,-1 0 16,3 0 0,0 2 0,3 1 0,-1-1 0,1 1 16,-1 2 0,1-2 0,-1 2 0,0-3 0,1 4 15,2-4 0,-3 1 0,3-1 0,0-2 0,0 3 0,0-1 16,0-2 0,0 3 0,0-3 0,0 2 0,-3-2 16,1 0 0,2 3 0,-3-3 0,1 0 0,-1 0 15,1 0 0,-1 0 0,1 3 0,-1-1 0,1 1 16,-1-3 0,-2 0 0,0 5 0,-2-3 0,2-2 15,-3 3 0,0 2 0,1 0 0,-1-5 0,1 5 16,-3 1 0,0-1 0,0 0 0,0 3 0,0-1 16,0 1 0,0 0 0,-5 4 0,0 1 0,0 0 15,-2 0 0,-1 0 0,-2 2 0,0 1 0,-2-1 0,-1 0 16,3 1 0,-2-1 0,-1 1 0,1-1 16,2-2 0,-2 0 0,-1-1 0,3 1 0,-2 0 15,2 0 0,0 0 0,2-3 0,-2-2 0,3 2 0,-1-2 16,1-1 0,2 1 0,0 0 0,0 0 15,0-3 0,3 0 0,-1 0 0,1-5 0,2 3 16,0-1 0,0 1 0,0-3 0,0 0 0,0 2 16,0 1 0,0-3 0,0 0 0,0 0 0,0 0 0,2 0 15,3 0 0,3 0 0,-1 0 0,1 0 0,-1 0 16,3 0 0,0 0 0,0 0 0,2 0 0,1 0 16,2 0 0,-3 0 0,3-3 0,0 1 0,0-1 15,0 1 0,0-1 0,0 0 0,-3 1 0,1-1 16,-1 1 0,0-1 0,-2 1 0,0-4 0,0 4 15,-2-1 0,-1 1 0,1-3 0,-1-1 0,1 1 16,-3-2 0,-3-1 0,1 0 0</inkml:trace>
  <inkml:trace contextRef="#ctx0" brushRef="#br0">24330 10695 0,'2'0'0,"1"0"0,-1 0 0,1 3 0,-1 2 16,-2 0 0,3 3 0,-3 5 0,0 2 15,2 6 0,-2 2 0,0 5 0,0 3 0,0 5 16,0 2 0,0 1 0,0 2 0,0 2 0,-2 1 15,-1-5 0,1-1 0,-1 1 0,1 2 0,-3-3 0,2 3 16,1-2 0,-3-1 0,0 1 0,2-1 0,1-2 16,-1-2 0,1-4 0,-1 1 0,1-3 15,-1-2 0,1-3 0,2-2 0,0-3 0,-2-3 0,-1 0 16,3 1 0,0-3 0,0-6 0,0 4 0,-2-4 16,2 1 0,0-3 0,0 0 0,0-2 0,0-3 15,0 0 0,0 2 0,0-2 0,0 0 0,0 0 16,0 0 0,0 0 0,0 0 0,0 0 0,0-5 15,0-2 0,0-1 0,0 0 0,0-2 0,0-5 16,0-1 0,0 1 0,2-1 0,3-2 0,2 0 16,-2-2 0,3-1 0,-3-2 0,0 0 0,2 0 15,-2 0 0,0 0 0,3 0 0,-3 2 0,2 1 0,1 2 16,-3 0 0,2 0 0,-2 5 0,0 0 0,3 3 16,-6 0 0,3 2 0,-3 0 0,1 0 0,2 6 15,-3-1 0,1 1 0,2-1 0,-3 3 16,3 0 0,-2 0 0,2 0 0,-3 3 0,1 2 0,-1 3 15,1-1 0,-1 4 0,1 1 0,2 1 0,-3 0 16,1 2 0,-1 3 0,3 0 0,-2 3 0,-1-6 16,-2 6 0,3-1 0,-3-2 0,0 0 0,0-2 15,0 4 0,0 1 0,0-3 0,0-3 0,0 3 16,0-2 0,-3-1 0,3 0 0,0-2 0,-2 0 16,-1 0 0,3 0 0,0-6 0,-2 4 0,-1-1 15,3-2 0,0-1 0,0 1 0,-2 0 0,2-3 16,0 3 0,-5-3 0,5 0 0,-3 0 0,3 0 0,-2 0 15,-1 0 0,3 0 0,0 1 0,0-6 16,0 0 0,0 0 0,-2 0 0,2 0 0</inkml:trace>
  <inkml:trace contextRef="#ctx0" brushRef="#br0">24773 11335 0,'2'5'0,"3"0"0,-5 0 16,0 0 0,0 0 0,0 3 0,0 2 0,0 3 0,0 2 16,0 6 0,0-1 0,0 1 0,0 0 0,0 2 15,0 0 0,-5-3 0,5 3 0,0-2 0,0-1 16,-2-2 0,2 0 0,-3-2 0,1-1 0,-1 1 15,3-4 0,0 1 0,-2 0 0,2-3 0,-5 1 16,5-1 0,0-2 0,0-1 0,0 1 0,-3 0 16,3-3 0,0-3 0,0 3 0,0-2 0,0-3 15,0 0 0,0 0 0,0 0 0,0 0 0,0 0 16,0 0 0,0 0 0,0 0 0,0 0 0,0 0 16,0-5 0,0 0 0,-2-3 0,-1 0 0,1-2 15,-6-3 0</inkml:trace>
  <inkml:trace contextRef="#ctx0" brushRef="#br0">24549 11062 0,'-5'-7'0,"0"-1"0,0 5 0,5-2 16,0 3 0,0-1 0,0 1 0,0-1 0,0 1 15,0-1 0,0 0 0,0 3 0,5 0 0,0 0 16,0-2 0,2 2 0,1 0 0,-3 0 0,7 0 0,-2 0 16,0 0 0,0 0 0,0 0 0,2 0 15,3 0 0,-2 0 0,2 0 0,-3 0 0,6 0 16,-3 0 0,0 0 0,-3 0 0,3 0 0,-5 0 15,0 0 0,-3 0 0,6 0 0,-6 0 0,6 0 0,-3 0 16,0 0 0,-3 0 0,0 0 0,-2 2 0,3-2 16,-6 0 0,1 3 0,-1 0 0,-2-1 0,5-2 15,-2 3 0,-1-3 0,1 5 0,-3 0 0,0 0 16,2 0 0,-2-2 0,0 2 0,0-3 0,0-2 16,0 0 0,0 0 0</inkml:trace>
  <inkml:trace contextRef="#ctx0" brushRef="#br0">24877 10719 0,'28'5'0,"-6"-3"0,-4 1 0,-4-3 16,-4 5 0,0 0 0,0 0 0,-2 0 0,4 0 0,-4-2 15,4 2 0,-2 0 0,0 3 0,5 2 16,0-2 0,0 5 0,0 0 0,-3-1 0,3 1 16,3 3 0,-3-1 0,2 0 0,-5 3 0,-4 3 0,4 0 15,-2-1 0,3 1 0,-1-3 0,3 2 0,-7 1 16,4 2 0,0 0 0,-4 0 0,4 0 15,-9 5 0,-1 0 0,1 1 0,2-4 0,-3 4 0,-2-4 16,0-2 0,3 0 0,-3 1 0,0 1 0,0 1 16,0-3 0,0 0 0,0 0 0,-3 3 0,-4-3 15,2 0 0,-3 0 0,-2-2 0,3-3 0,-5 0 16,-3 0 0,10-3 0,-8 0 0,-2 6 0,5-3 16,-2 0 0,-1 2 0,3-2 0,-2 0 0,0 0 15,2 0 0,0-2 0,-5-1 0,2 0 0,6 1 16,-8-1 0,7 1 0,-4-3 0,-3-1 0,8-4 15,-3 0 0,2 5 0,1-6 0,-1 1 0,-2 0 16,5-1 0,0 1 0,0 0 0,5-3 0,-2 0 0,-1 0 16,3 0 0,-5-2 0,3-3 0,-3 0 15,2 0 0,-2 0 0,0 0 0,-2 0 0,4-3 16,-1-2 0,-6-3 0</inkml:trace>
  <inkml:trace contextRef="#ctx0" brushRef="#br0">23792 10819 0,'8'-8'0,"-6"0"15,1 1 0,-1 1 0,-2 4 0,3-1 0,-3 1 16,0-1 0,0 1 0,0-1 0,0 0 0,0 3 0,0 0 16,0 0 0,0 0 0,0 0 0,0 0 15,0 0 0,0 6 0,0-1 0,0 0 0,-3 3 16,-2 4 0,0 1 0,0 0 0,0 2 0,0 1 15,0 4 0,0 1 0,0-1 0,-2 4 0,-1-1 0,3 0 16,-2 0 0,0 0 0,2 0 0,-3 0 16,3 3 0,0-1 0,-2 1 0,2-3 0,0 5 15,-3-4 0,3 1 0,0-2 0,0 3 0,0 0 0,3-1 16,-1 1 0,3 2 0,0-2 0,0 2 0,0-2 16,0-3 0,0 0 0,0 0 0,0 0 0,0 0 15,3-2 0,2-1 0,2 1 0,1-3 0,-1 0 16,1-3 0,-1 1 0,1-1 0,2-2 0,0 0 15,0 0 0,-1-3 0,1-3 0,0 1 0,0 0 16,-2 0 0,2-1 0,0 1 0,-3 0 0,3-1 16,-2 1 0,-1 0 0,1-1 0,-1-1 0,0-1 15,1 0 0,-1 0 0,1-2 0,-3-3 0,0 2 0,0 1 16,-3-3 0,3 2 0,-2-2 0,-1 3 0,1-3 16,-3 0 0,0 0 0,0 0 0</inkml:trace>
  <inkml:trace contextRef="#ctx0" brushRef="#br0">24019 12910 0,'-5'0'0,"2"0"16,1 0 0,-1 0 0,-2 0 0,0 0 15,0 6 0,0 1 0,0 6 0,0 0 0,-2 2 16,0 6 0,-1-1 0,1 4 0,-1 4 0,1 0 16,-1 0 0,3 3 0,0 0 0,0 2 0,0 1 0,0-1 15,0 0 0,0-2 0,0 0 0,3 0 0,-1 0 16,1-1 0,2-1 0,-3-1 0,1-3 0,2-1 16,-3-1 0,3-3 0,0 3 0,0-2 0,0-1 15,0-2 0,0 3 0,0-3 0,0-3 0,0 3 16,0-2 0,0-1 0,0 0 0,3 1 0,-1-3 15,1-1 0,-1 1 0,1-2 0,-1-1 0,1-2 16,-1-1 0,1 1 0,-1 0 0,3-1 0,-2-2 16,2 1 0,0-4 0,0-2 0,0 0 15,0 0 0,0 0 0,-3 0 0,1 0 0</inkml:trace>
  <inkml:trace contextRef="#ctx0" brushRef="#br0">24019 13378 0,'5'5'16,"2"-5"0,1 0 0,-1 0 0,1 0 0,-1 0 15,3 0 0,2 0 0,1 0 0,2-3 0,0 3 0,0-2 16,0-1 0,0 0 0,-3 3 0,0 0 0,3-2 16,-2-1 0,2 3 0,-3 0 0,-2-2 0,3 2 15,-3-3 0,0 3 0,-1-2 0,1 2 0,-2-3 16,-1 3 0,-2 0 0,-2-2 0,-1-1 0,3 0 16,-2 1 0,-1-1 0,-2 1 0,0-1 0,0 1 15,0-1 0,0 0 0,-2 1 0,-1-6 0</inkml:trace>
  <inkml:trace contextRef="#ctx0" brushRef="#br0">24198 13098 0,'-5'-3'0,"5"1"0,0 2 15,0 0 0,0 0 0,0 2 0,0 3 0,0 3 16,0 5 0,0 2 0,0 6 0,2-1 0,-2 4 0,0-1 15,0 5 0,0 0 0,0 0 0,0-2 0,0 2 16,0 0 0,0 1 0,0-4 0,0 1 0,0 0 16,0-3 0,0 0 0,0 0 0,0 0 0,0-2 15,0-1 0,0-4 0,0-1 0,0 0 0,0 1 16,0-1 0,0-2 0,0 0 0,0 0 0,0-3 16,0-2 0,0 2 0,3-2 0,-3-1 0,2 1 15,1-3 0,-1 0 0,1 0 0,-1-5 0,3 3 16,3-3 0,-3 0 0,2 0 0,1 0 0,-1 0 15,1 0 0,-3-3 0,0 1 0,2-3 0,-2-3 16,0 0 0,0-2 0,0 0 0,0-6 0,0 4 16,0-4 0</inkml:trace>
  <inkml:trace contextRef="#ctx0" brushRef="#br0">24459 13434 0,'5'5'0,"-2"0"0,-1 0 0,1 1 0,-3-1 16,0 2 0,0 1 0,0 5 0,0 0 0,0 2 15,0 3 0,0 3 0,0-1 0,0 1 0,-3-1 16,1 1 0,2-1 0,-3 3 0,-2-2 0,5 0 16,-2-1 0,-3 1 0,5-3 0,-3-3 0,-2 0 15,3 1 0,-1-3 0,3-1 0,0-1 0,0-4 0,0 4 16,0-4 0,0 1 0,0-3 0,0 0 0,0-5 15,0 5 0,0-5 0,0 0 0,0 0 0,-2 0 16,2 0 0,0 0 0,0 0 0,-3-2 16,3-6 0,0-2 0,0-3 0</inkml:trace>
  <inkml:trace contextRef="#ctx0" brushRef="#br0">24484 13057 0,'5'5'0,"-2"-3"0,-1-2 16,1 0 0,-1 0 0,-2 0 0,0 0 0,5 6 15,-2-1 0,-1 0 0,1 0 0,1 0 0,4 0 16,-1 0 0,-4 3 0,2 0 0,0 0 0,0-3 15,-3 2 0,-2-2 0,10 1 0,-5-1 0,-2 2 16,2-1 0,-3-1 0,1-3 0,-1 3 0,1-5 16</inkml:trace>
  <inkml:trace contextRef="#ctx0" brushRef="#br0">24624 13757 0,'44'0'0,"-9"-2"15,-15-6 0,-10 1 0,-3-1 0,-7 0 0,5 0 0,-5-2 16,0 0 0,0 0 0,0-1 0,0 1 0,0 0 16,0 0 0,0-1 0,0 1 0,0 0 0,0-1 15,0 4 0,0-3 0,-5 2 0,5 0 0,0 0 16,0 1 0,0-1 0,-2 5 0,0-2 0,-1 3 16,1-1 0,2 1 0,-8-1 0,8 3 0,-2 0 15,-3 0 0,2 0 0,1 0 0,-3 0 0,2 3 16,-2 2 0,0 0 0,0 3 0,0-1 0,0 6 15,-2 0 0,7 0 0,-5 0 0,2-1 0,-2 1 0,0 0 16,5 0 0,-2 0 0,-3 0 0,2-3 0,3 3 16,0-3 0,-2 0 0,2 1 0,0 1 0,0-1 15,0-4 0,0 1 0,0 0 0,0 2 16,0-2 0,0-1 0,0-1 0,0-1 0,0 0 0,0 0 16,2 0 0,1 0 0,-1-5 0,1 0 0,-1 3 15,-2-3 0,8 0 0,-3 0 0,0 0 0,0 0 16,2 0 0,-2 0 0,5-3 0,-5-2 0,3-3 15,-1 1 0,-2-1 0,5 0 0,-3 1 0,-2-4 16,3 1 0,-3 0 0,0 2 0,2-2 0,-4 0 16,7-1 0,-5 4 0,-3-1 0,-2 0 0,8 0 15,-6 3 0,1 0 0,-1 3 0,1-1 0,-3-2 16,2 2 0,3-2 0,-2 3 0,-1-1 0,1-5 0,-1 6 16,-2-1 0,0 1 0,0-1 0,0 1 15,0-1 0,0 0 0,0 1 0,0-1 0,0 1 16,0 2 0,0 0 0,0 0 0,0-3 0,0 3 0,0 0 15,0 0 0,0 0 0,0 0 0,0 0 0,-2 0 16,-1 0 0,3 0 0,-2 5 0,-1 0 0,-2-2 16,3 2 0,-1-5 0,-2 3 0,-2-3 15,4 0 0</inkml:trace>
  <inkml:trace contextRef="#ctx0" brushRef="#br0">24790 13621 0,'13'0'0,"-6"0"16,3 0 0,-5 0 0,-5 0 0,3 0 0,-3 0 15,0-2 0</inkml:trace>
  <inkml:trace contextRef="#ctx0" brushRef="#br0">24828 13586 0,'0'-3'0,"0"0"0,0 3 0,0-2 15,0 2 0,0 0 0,0 0 0,0 0 0,0 0 16,0 0 0,0 0 0,0 0 0,0 0 0,0 0 16,0 0 0,0 0 0,0 0 0,0 0 0,0 0 15,0 0 0,0 0 0,0 2 0,0 4 0,0-1 16,0 0 0,0 0 0,0 0 0,0 0 0,0 0 0,0 0 15,0 1 0,0-1 0,0 0 0,0 0 16,0 3 0,0-1 0,0 1 0,0 0 0,0 2 16,0 0 0,0-2 0,0 0 0,0-1 0,0 1 15,0 0 0,0 0 0,0-1 0,0-2 0,0-2 0,0 2 16,0 3 0,5-1 0,-3 1 0,-2 0 0,0-3 16,3 3 0,-1-3 0,-2 0 0,0 0 0,0 0 15,0 0 0,0 0 0,3 1 0,-3-1 0,2 0 16,3-3 0,-3 1 0,3 2 0,-2-5 0,-3 3 15,2-1 0,6 1 0,-6-3 0,1 0 0,-1 0 16,-2 5 0,5-5 0,-2 0 0,-1 0 0,1 0 16,-1 0 0,1-5 0,-3-3 0,5 0 0,-3 1 15</inkml:trace>
  <inkml:trace contextRef="#ctx0" brushRef="#br0">24905 13519 0,'5'0'0,"-3"0"0,3 0 16,-2 0 0,-1 0 0,1 0 0,-3-3 0,0 1 15,2 2 0,-2 0 0,0 0 0,0 0 0,0 0 16,0 0 0,0 0 0,0 0 0,0 0 0,0 2 0,0 3 15,0-2 0,0 2 0,0 0 0,0 0 0,0 0 16,0 1 0,0-1 0,0 2 0,0 1 16,0 2 0,0 3 0,0-3 0,0-2 0,0 0 0,0 2 15,0 0 0,0 1 0,0-1 0,0-2 0,0-1 16,0 4 0,0 1 0,0-1 0,0-1 0,0 0 16,0-2 0,0 0 0,0-1 0,3 1 15,2-3 0,-5 0 0,2 0 0,1 1 0,2-1 0,-5 0 16,7 0 0,-4-2 0,-1 2 0,0-5 0,3 0 15,3 2 0,-6 1 0,3-3 0,8 2 0,2 1 16,-5-3 0,5 0 0,2 0 0,-4 0 0,-8 0 16,7 0 0,-5 0 0,3 0 0,-5 0 0,5-3 15,-5 1 0,5-1 0,-2 1 0,-1-3 0,-2-1 16,0 1 0,8 0 0,-8-3 0,2 3 0,0-2 16,-2-1 0,5 5 0,-7-2 0,2-2 0,0-1 15,-3 0 0,-2 0 0,0-2 0,0 0 0,0 0 0,0-1 16,0 1 0,0 0 0,-2 2 0,2-2 0,-5 2 15,0 0 0,2 3 0,-2 0 0,-2-3 16,4 1 0,-2-1 0,-2 3 0,5-3 0,-3 1 16,2 1 0,-4 1 0,4 3 0,3-1 0,-5 1 0,0-1 15,-2 0 0,-1 1 0,-4-1 0,-1 3 0,8 0 16,-5 0 0,5 0 0,-2 0 0,2 0 0,0 0 16,3 3 0,-3 2 0,-3-2 0,3-3 0,-5 0 15,5 5 0,0-3 0,-5 1 0,8-1 0,-1-2 16,-2 0 0,-2 3 0,7 0 0,0 2 0,0-5 15,-5 0 0,0 2 0,5-2 0,0 0 0,0 3 16,0-1 0,0-2 0,0 0 0,0 0 0,0 3 16,0-3 0,0 0 0,0 0 0,0 3 0,0-3 0,0 0 15,0 0 0,0 0 0,0 0 0,0 0 0,0 0 16,0 0 0,2-3 0,-2 0 0,3 1 16,-1-1 0,-2 1 0,0-1 0,3 1 0,-3-4 0,2 1 15,-2 3 0,5-1 0,0 1 0,-2-1 0,-1 0 16,-2 1 0,0-1 0,0 1 0,-2 2 15,2 0 0,2-3 0,-2 3 0,0 0 0,0 0 0,0 0 16,0-2 0,0 2 0,0 0 0,-5 0 0,3 0 16,2 0 0,0 0 0,0-3 0,0 3 0,0 0 15,0 0 0,0 0 0,0-3 0,0 3 0,2 0 16,-2 0 0,0 0 0,0 0 0,0 0 0,-2 0 16,2 0 0,0-2 0,0 2 0,-3 0 0,3 0 15,0 0 0,0 0 0,0 0 0,0 0 0,0 0 16,0 0 0,0 0 0,0 0 0,0 0 0,0 0 15,0 0 0,0 0 0,0 0 0,-5 0 0,5 0 16,5 0 0,-5 0 0,0 0 0,0 0 0,0 0 0,-7 0 16,4 0 0,3 0 0,3 0 0,-3 0 0,0 0 15,0 0 0,0 0 0,0 0 0,0 0 16,2 0 0,3 0 0,-2 0 0,-1 0 0,-2 0 0,0 0 16,0 0 0,3 0 0,-3 5 0,0-5 0,-3 0 15,3 0 0,0 0 0,3 0 0</inkml:trace>
  <inkml:trace contextRef="#ctx0" brushRef="#br0">24773 13265 0,'-42'5'0,"7"-5"0,15 0 16,7 0 0,8 0 0,5 0 0,0 0 0,0 0 0,0-3 16,0 1 0,0 2 0,0-3 0,0 1 0,3-1 15,-1 0 0,1-2 0,-1-2 0,1 4 0,4-2 16,-4 0 0,2-3 0,-3 0 0,6 1 0,-3-1 15,0 0 0,5 1 0,-3-4 0,1 1 0,-1 0 16,0-1 0,1 4 0,2-1 0,0-2 0,0 2 16,-3-2 0,6 0 0,-6 2 0,6-2 0,-3 2 15,0-2 0,-1 2 0,-1 3 0,4-3 0,-2-2 16,-5 0 0,-2-1 0,2-4 0</inkml:trace>
  <inkml:trace contextRef="#ctx0" brushRef="#br0">24940 12885 0,'57'5'0,"-7"0"0,-21-5 0,-11 0 0,-8 0 0,2 0 16,-9 0 0,7 0 0,-5 0 0,-3 0 0,3 0 15,-2 0 0,-1 0 0,1 0 0,-3 0 0,2 0 16,-2 3 0,0 2 0,3 0 0,2 0 0,-3 0 16,1-2 0,-1 2 0,1 0 0,-1-2 0,3 2 15,-3 0 0,1 0 0,-1 0 0,1 0 0,4 0 16,1 1 0,-3 1 0,7 1 0,-7 0 0,5-1 16,-7 4 0,-1-1 0,8 0 0,-5 0 0,0 1 15,0-4 0,-2 1 0,-3 5 0,0-3 0,0 0 16,2 3 0,1 0 0,-3 0 0,5 0 0,5 0 0,-8-1 15,-2 1 0,5 0 0,0 0 0,-3 0 16,3 0 0,-5-1 0,3-1 0,-1 2 0,3-1 16,-2 1 0,-3 3 0,2-1 0,1 0 0,-3 1 0,0-1 15,0 1 0,0-1 0,2 0 0,-2 1 0,3-3 16,-3 2 0,0-2 0,0-3 0,0-2 0,0 5 16,5 2 0,-5 0 0,0 1 0,0 2 0,0 0 15,0-3 0,0 3 0,0-2 0,0-6 0,0 3 16,0-1 0,-8 4 0,3-1 0,0-2 0,-2 0 15,2 0 0,0 0 0,-5-1 0,8 1 0,-8 0 16,5 0 0,2 0 0,-2 2 0,-2 1 0,4-1 16,-4-2 0,-3 0 0,2-1 0,1 4 0,4-3 15,-4-3 0,-3 0 0,7 3 0,-7 0 0,8 0 16,-6 0 0,-1-1 0,4 1 0,-5 0 0,5-3 16,-8 1 0,8-4 0,0 4 0,-5-4 0,3 1 15,-3 2 0,2-2 0,-4 0 0,0-1 0,7-2 0,2 1 16,-4-1 0,2 0 0,0 0 0,5-2 0,-3-1 15,3 1 0,0 2 0,-7-5 0,2 0 0,0 0 16,0 0 0,2 2 0,1-2 0,2 3 16,0-3 0,0 0 0,0 0 0,0 0 0,0 0 15,0 0 0,0-3 0,0-2 0,0-2 0</inkml:trace>
  <inkml:trace contextRef="#ctx0" brushRef="#br0">23996 14918 0,'-5'7'16,"0"1"0,0 0 0,0 2 0,0 3 0,0 0 15,1-1 0,-1 4 0,0 2 0,0 2 0,-3 1 0,3 2 16,-2 5 0,2 0 0,-3 1 0,1-4 15,2 4 0,0-1 0,-3 0 0,3 0 0,-2 1 16,2-1 0,-3-3 0,3 4 0,0-1 0,1 0 0,-1 0 16,0-2 0,0 2 0,0 1 0,0-4 0,2 1 15,1-3 0,-1 3 0,1-3 0,2 0 0,-3 0 16,3-3 0,0 1 0,0-3 0,0 0 0,0 0 16,0-3 0,0 1 0,0 2 0,0-3 0,0 0 15,0 1 0,0-1 0,0 1 0,0-3 0,0-1 16,0 1 0,3 0 0,-1 0 0,1 0 0,-1 0 15,1-3 0,-1 3 0,1-3 0,-1 3 0,1-3 16,-1-2 0,1-1 0,-1 4 0,1-1 0,-1 0 0,1-2 16,1 2 0,1-2 0,-2 0 0,2-1 15,-3 1 0,1 0 0,2-1 0,0 1 0,0 0 16,0-1 0,0-1 0,-3-1 0,3 0 0,0 0 16,-2 0 0,2-2 0,-3 2 0,3-3 0,-2 1 15,2 0 0,-3-1 0,3-2 0,-2 0 0,2 0 16,-3 0 0,1 0 0,2-2 0,-3-6 0,1-2 15</inkml:trace>
  <inkml:trace contextRef="#ctx0" brushRef="#br0">24238 14902 0,'2'5'0,"1"0"15,-1 1 0,-2 1 0,0 4 0,0 1 0,0 1 16,0 5 0,0 3 0,0 2 0,0 3 0,0 2 0,0 3 15,0-1 0,-5 4 0,0-1 0,3 0 16,-3 1 0,0-1 0,0 3 0,0-5 0,0 5 16,0-3 0,0-2 0,0 5 0,0-5 0,0 0 0,0-1 15,-2-1 0,2-4 0,0 3 0,0-4 0,0-1 16,0 0 0,0 0 0,0 0 0,0-2 0,0-6 16,2 0 0,-2 1 0,0-3 0,0-3 0,0-2 15,3-1 0,-1 1 0,1 0 0,-3-3 16,5-3 0,-3-2 0,3 0 0,-2 0 0,2 0 15</inkml:trace>
  <inkml:trace contextRef="#ctx0" brushRef="#br0">24171 15454 0,'7'-8'0,"-4"1"0,-1-1 0,0 3 0,1 2 0,-1 1 16,1-1 0,-1 1 0,1-1 0,-1 0 0,3 1 15,-2 2 0,2 0 0,-3 0 0,1 0 0,2 0 16,0 0 0,-3 0 0,6 0 0,-3 5 0,-3 0 16,3 0 0,0 0 0,0 1 0,3-1 0,-3 0 15,2 0 0,-2 0 0,3 3 0,-4-3 0,4 0 16,-1 3 0,-2-1 0,3 1 0,-3 0 0,0 0 16,0-1 0,2 1 0,-2-3 0,0 3 0,-2-3 0,2 3 15,-3-1 0,1 1 0,-1 0 0,1-1 16,-1 1 0,-2 0 0,0 2 0,0-2 0,0 2 15,0-2 0,0 2 0,0-2 0,-2 2 0,-3 0 0,0 0 16,0-2 0,-3 5 0,1-5 0,-1 2 0,1 0 16,-1-2 0,1 0 0,-1-1 0,1 1 15,-3 0 0,3-3 0,-1 0 0,-2 0 0,3 0 0,-3 0 16,2-2 0,1 0 0,-1-1 0,1-2 0,-3 3 16,2-1 0,1-2 0,-1 0 0,-1 0 0,-1 0 15,2 0 0,1 0 0,-1 0 0,1 0 0,-1 0 16,1-2 0,2-3 0,0-3 0,0 0 0,2 0 15,3 1 0,0-4 0,0 1 0,0-3 0,0-2 16,0 0 0</inkml:trace>
  <inkml:trace contextRef="#ctx0" brushRef="#br0">24332 15649 0,'5'8'0,"-2"-3"0,-1 0 0,3-2 0,-2-1 0,2 1 15,2-1 0,1 1 0,-3 2 0,2-2 0,1-1 16,-1 1 0,1-3 0,-1 0 0,0 0 0,1 0 16,-1 0 0,1 0 0,2 0 0,-3 0 0,1 0 15,-1-3 0,1-2 0,-1-3 0,1 1 0,2-1 16,-1 0 0,1-2 0,-2 0 0,4-1 0,-7 1 15,5-5 0,-2 2 0,-1 0 0,1 0 0,-1 0 16,-2-2 0,-2 5 0,2-3 0,-5 3 0,5-6 16,-3 3 0,1 1 0,-1 1 0,-2 1 0,0 0 0,0 0 15,0-1 0,0 4 0,0-1 0,0 3 0,0 0 16,0-3 0,0 3 0,-2 2 0,-3 1 0,0-3 16,0 2 0,0 0 0,-3 1 0,6-1 15,-1 3 0,-2 0 0,-2 0 0,4 0 0,-2 3 0,0 2 16,0 0 0,-2 0 0,2 3 0,-3 0 0,3-1 15,0 4 0,-2 1 0,0 1 0,-1 3 0,6-1 16,-3 0 0,0 1 0,0-1 0,2 1 0,1-1 16,-3 0 0,5 1 0,0-1 0,-5 3 0,2-2 15,3-1 0,0-2 0,-2 0 0,-1 0 0,3-1 16,0-1 0,0-1 0,0-2 0,0 2 0,0 0 16,3-2 0,-1 0 0,1-1 0,-1 1 0,1 0 15,-1-3 0,3 0 0,0 0 0,0 0 0,3-5 0,-6 3 16,8-1 0,-3-2 0,1 0 0,-1 0 0,1 0 15,2 0 0,-3 0 0,3 0 0,0 0 16,-2 0 0,-1 0 0,3-2 0,-2-1 0,-1 1 0,1-1 16,-1-2 0,-2 0 0,5 2 0,-3-2 0,1 2 15,-1-2 0,1 0 0,-3 3 0,0-3 0,-3-1 16,-2 1 0,5-2 0,-2-1 0</inkml:trace>
  <inkml:trace contextRef="#ctx0" brushRef="#br0">24805 15382 0,'5'5'0,"0"0"0,-2 1 0,-3-1 0,0 2 15,0 4 0,0-1 0,0 0 0,0 0 0,0 3 16,0 0 0,0 3 0,0-4 0,0 4 0,0-1 16,-3 1 0,3-1 0,-5 0 0,3 1 0,-1-1 15,1-2 0,-3 2 0,0-2 0,2 0 0,1 0 16,-1-5 0,1-1 0,2 1 0,-3 0 0,3-1 0,-5-1 16,3-1 0,2 0 0,-3 0 0,1-5 15,-1 3 0,1-1 0,-3-2 0,5 3 0,0-3 16,0 0 0,0 0 0,0 0 0,0 0 0,0 0 0,0 0 15,0 0 0,0-3 0,0-2 0,0-3 0,0 3 16,0-3 0,0-2 0,0-3 0,0-2 16,0 0 0,0-1 0,7 1 0,1-3 0,-1 0 0,-2 0 15,0 2 0,5-2 0,-5 0 0,0 1 0,5-1 16,-5 2 0,3 3 0,-1 3 0,-4 0 0,4 0 16,-2 2 0,0 0 0,2 0 0,-2 1 0,-2 2 15,-1-1 0,6 4 0,-6-3 0,1 2 0,-1 1 16,1 2 0,-3-3 0,7 3 0,-4 0 0,2 0 15,-5 0 0,2 0 0,6 0 0,-6 0 0,1 0 16,-1 3 0,1 2 0,2 0 0,-3 0 0,1 3 16,-3 2 0,0 0 0,0 3 0,0-5 0,0 5 15,0-1 0,0 1 0,0 3 0,0-3 0,0 2 0,0 0 16,0 1 0,0 2 0,0-3 0,0 0 0,0-2 16,0 0 0,0 3 0,0-1 0,0-2 15,0 0 0,0-1 0,0-1 0,0 2 0,0-1 0,0-4 16,0 0 0,-3 2 0,-4 0 0,4-2 0,3 0 15,0-1 0,0 1 0,-2 0 0,2-3 0,0 0 16,0 0 0,0-2 0,0-1 0,0 1 0,0-3 16,0 0 0,0 2 0,0-2 0,-3 0 0,1 0 15,2 0 0,-3 0 0,-4 0 0,4-2 0,3-3 16,0-3 0,-5 0 0,-2 1 0</inkml:trace>
  <inkml:trace contextRef="#ctx0" brushRef="#br0">24516 14884 0,'0'0'0,"0"0"0,0 0 0,0 0 0,0 0 16,0 0 0,0 0 0,0 0 0,5 0 16,-2 0 0,-1 3 0,1 2 0,-1 0 0,1-2 15,2 2 0,-3 0 0,3 0 0,-2 0 0,-1 0 0,-2 0 16,5 1 0,-2-4 0,-1 3 0,-2 0 15,3 1 0,-3-1 0,2 0 0,-2 0 0,3 0 16,-3 0 0,0 0 0,0 0 0,0-2 0,5 2 0,-5 0 16,2 0 0,-2-2 0,3 2 0,-3-2 0,0-3 15,0 2 0,0 1 0,0-1 0,2-2 0,-2 0 16,0 3 0,3-3 0,-1 3 0,-2-3 0,0 0 16,0 2 0,0 1 0,0-1 0,0 1 0,0-3 15,0 0 0,0 2 0,0 1 0,0 0 0,0-3 16,0 2 0,0 1 0,0-1 0,0 1 0,5-1 15,-2 1 0,-3-1 0,2 1 0,1 0 0,-3-3 16,0 2 0,2 3 0,-2 0 0,3-2 0,-3 2 0,5 0 16,-3-2 0,-2-1 0,3 4 0,-1-4 15,-2-2 0,0 5 0,0-5 0,0 5 0,0-2 16,0 0 0,3-1 0,-1-2 0,-2 3 0,0-3 0,3 2 16,-3 1 0,2-3 0,-2 0 0,2 0 0,-2 2 15,0-2 0,0 0 0,0 0 0,3 0 0,-3 0 16,0 0 0,2 0 0,-2 3 0,0-3 15,0 0 0,3 0 0,-3 0 0,0 0 0,0 0 0,0 2 16,0-2 0,0 3 0,0-3 0,0 0 0,5 0 16,-5 0 0,2 0 0,1 0 0,-3 0 0,0 0 15,0 0 0,0 0 0,0 0 0,0 0 0,0 0 16,2 0 0,-2 0 0,0 0 0,3 0 0,-1-3 16,-2 1 0,0-1 0,5-2 0,-2 0 0,-3-3 15,0 3 0,2 0 0,-2-3 0,3 1 0,-1-1 16,1 3 0,-3-3 0,5 0 0,-3 1 0,1-3 15,-1 2 0,3-2 0,-5 2 0,5-2 0,-2 2 0,2 0 16,0 0 0,0 1 0,0-1 0,0 0 0,-3 3 16,6 0 0,-3-3 0,-1 3 0,-4-2 0,5 4 15,0-2 0,-2 2 0,-1-2 0,1 0 0,2 2 16,-3 1 0,1-1 0,-1 1 0,1-1 0,-1 1 16,3-1 0,-2 1 0,-3-1 0,2 3 0,-2-3 15,0 3 0,0 0 0,0 0 0,0 0 0,0 0 16,0 0 0,0 0 0,0 0 0,0 0 0,0 0 15,-2 0 0,-1 0 0,-4 0 0,7 0 0</inkml:trace>
  <inkml:trace contextRef="#ctx0" brushRef="#br0">24845 14866 0,'42'-7'0,"-9"-1"0,-13 3 0,-13 2 0,3 1 0,-8-1 16,-2 0 0,0 1 0,0-1 0,0 1 0,0-1 15,3 3 0,-3 0 0,2 0 0,6 0 0,-3-2 16,-3 2 0,-2 0 0,3 0 0,2 0 0,-3 0 15,1 0 0,-1 2 0,1-2 0,-3 5 0,2 0 16,3 1 0,-2 1 0,2 1 0,0 0 0,5-1 16,-5 6 0,2 0 0,1-3 0,-3 3 0,5 0 15,-3 2 0,3 3 0,-8-2 0,8-1 0,-2 1 16,-3-1 0,7 3 0,-7-3 0,5 3 0,-7 0 16,-1 3 0,6-1 0,-6 1 0,1-1 0,-1 1 15,6-1 0,-1-2 0,-4 3 0,4-3 0,-2 2 16,-3 1 0,1 0 0,-3-1 0,2 1 0,3-1 15,-5 3 0,0-2 0,0 2 0,0 0 0,-7 0 0,7 0 16,-3 0 0,1 6 0,-3-4 0,-2 1 0,-1 0 16,-2-3 0,0 0 0,-2 0 0,2 5 0,5-5 15,-5 0 0,0-2 0,-3 2 0,-1 0 0,-1 0 16,5 0 0,-3 0 0,-2-2 0,5 2 0,-2 0 16,2 0 0,5 0 0,-3 0 0,1 0 0,2 1 15,-5-1 0,3 0 0,-6-3 0,8 1 16,-7-3 0,7-3 0,-5 1 0,5-1 0,-3 0 0,1 1 15,-1-3 0,1-1 0,2-1 0,-5-1 16,8 0 0,-3-2 0,0 0 0,-3-1 0,8-2 16,-2 1 0,2-1 0,0-3 0,0 1 0,0-3 0,0 2 15,0 1 0,0-3 0,0 0 0,0 0 16,0 0 0,0 0 0,0-3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 266,'2'0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1581 697,'2'0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 635,'2'0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5T14:46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 320,'2'0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0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tags" Target="../tags/tag85.xml"/><Relationship Id="rId2" Type="http://schemas.openxmlformats.org/officeDocument/2006/relationships/tags" Target="../tags/tag67.xml"/><Relationship Id="rId19" Type="http://schemas.openxmlformats.org/officeDocument/2006/relationships/tags" Target="../tags/tag84.xml"/><Relationship Id="rId18" Type="http://schemas.openxmlformats.org/officeDocument/2006/relationships/tags" Target="../tags/tag83.xml"/><Relationship Id="rId17" Type="http://schemas.openxmlformats.org/officeDocument/2006/relationships/tags" Target="../tags/tag82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 userDrawn="1">
            <p:custDataLst>
              <p:tags r:id="rId2"/>
            </p:custDataLst>
          </p:nvPr>
        </p:nvSpPr>
        <p:spPr>
          <a:xfrm>
            <a:off x="6802755" y="0"/>
            <a:ext cx="2341245" cy="2059940"/>
          </a:xfrm>
          <a:custGeom>
            <a:avLst/>
            <a:gdLst>
              <a:gd name="connsiteX0" fmla="*/ 3121594 w 3121594"/>
              <a:gd name="connsiteY0" fmla="*/ 2059935 h 2059935"/>
              <a:gd name="connsiteX1" fmla="*/ 3121594 w 3121594"/>
              <a:gd name="connsiteY1" fmla="*/ 0 h 2059935"/>
              <a:gd name="connsiteX2" fmla="*/ 0 w 3121594"/>
              <a:gd name="connsiteY2" fmla="*/ 0 h 205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1594" h="2059935">
                <a:moveTo>
                  <a:pt x="3121594" y="2059935"/>
                </a:moveTo>
                <a:lnTo>
                  <a:pt x="312159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63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0" y="4744778"/>
            <a:ext cx="3799999" cy="2120842"/>
            <a:chOff x="0" y="5477"/>
            <a:chExt cx="12744" cy="5335"/>
          </a:xfrm>
        </p:grpSpPr>
        <p:sp>
          <p:nvSpPr>
            <p:cNvPr id="23" name="任意多边形: 形状 22"/>
            <p:cNvSpPr/>
            <p:nvPr>
              <p:custDataLst>
                <p:tags r:id="rId4"/>
              </p:custDataLst>
            </p:nvPr>
          </p:nvSpPr>
          <p:spPr>
            <a:xfrm>
              <a:off x="2" y="5477"/>
              <a:ext cx="12742" cy="5335"/>
            </a:xfrm>
            <a:custGeom>
              <a:avLst/>
              <a:gdLst>
                <a:gd name="connsiteX0" fmla="*/ 0 w 7228154"/>
                <a:gd name="connsiteY0" fmla="*/ 0 h 4082474"/>
                <a:gd name="connsiteX1" fmla="*/ 0 w 7228154"/>
                <a:gd name="connsiteY1" fmla="*/ 4082475 h 4082474"/>
                <a:gd name="connsiteX2" fmla="*/ 7228154 w 7228154"/>
                <a:gd name="connsiteY2" fmla="*/ 4082475 h 408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28154" h="4082474">
                  <a:moveTo>
                    <a:pt x="0" y="0"/>
                  </a:moveTo>
                  <a:lnTo>
                    <a:pt x="0" y="4082475"/>
                  </a:lnTo>
                  <a:lnTo>
                    <a:pt x="7228154" y="4082475"/>
                  </a:lnTo>
                  <a:close/>
                </a:path>
              </a:pathLst>
            </a:custGeom>
            <a:solidFill>
              <a:schemeClr val="accent4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 dirty="0"/>
            </a:p>
          </p:txBody>
        </p:sp>
        <p:sp>
          <p:nvSpPr>
            <p:cNvPr id="24" name="任意多边形: 形状 23"/>
            <p:cNvSpPr/>
            <p:nvPr>
              <p:custDataLst>
                <p:tags r:id="rId5"/>
              </p:custDataLst>
            </p:nvPr>
          </p:nvSpPr>
          <p:spPr>
            <a:xfrm>
              <a:off x="0" y="6151"/>
              <a:ext cx="11383" cy="4661"/>
            </a:xfrm>
            <a:custGeom>
              <a:avLst/>
              <a:gdLst>
                <a:gd name="connsiteX0" fmla="*/ 0 w 7228154"/>
                <a:gd name="connsiteY0" fmla="*/ 0 h 4082474"/>
                <a:gd name="connsiteX1" fmla="*/ 0 w 7228154"/>
                <a:gd name="connsiteY1" fmla="*/ 4082475 h 4082474"/>
                <a:gd name="connsiteX2" fmla="*/ 7228155 w 7228154"/>
                <a:gd name="connsiteY2" fmla="*/ 4082475 h 408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28154" h="4082474">
                  <a:moveTo>
                    <a:pt x="0" y="0"/>
                  </a:moveTo>
                  <a:lnTo>
                    <a:pt x="0" y="4082475"/>
                  </a:lnTo>
                  <a:lnTo>
                    <a:pt x="7228155" y="4082475"/>
                  </a:lnTo>
                  <a:close/>
                </a:path>
              </a:pathLst>
            </a:custGeom>
            <a:solidFill>
              <a:schemeClr val="accent6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 dirty="0"/>
            </a:p>
          </p:txBody>
        </p:sp>
      </p:grpSp>
      <p:sp>
        <p:nvSpPr>
          <p:cNvPr id="25" name="任意多边形: 形状 24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914525" cy="4409440"/>
          </a:xfrm>
          <a:custGeom>
            <a:avLst/>
            <a:gdLst>
              <a:gd name="connsiteX0" fmla="*/ 0 w 7837895"/>
              <a:gd name="connsiteY0" fmla="*/ 4409530 h 4409529"/>
              <a:gd name="connsiteX1" fmla="*/ 0 w 7837895"/>
              <a:gd name="connsiteY1" fmla="*/ 0 h 4409529"/>
              <a:gd name="connsiteX2" fmla="*/ 7837896 w 7837895"/>
              <a:gd name="connsiteY2" fmla="*/ 0 h 440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7895" h="4409529">
                <a:moveTo>
                  <a:pt x="0" y="4409530"/>
                </a:moveTo>
                <a:lnTo>
                  <a:pt x="0" y="0"/>
                </a:lnTo>
                <a:lnTo>
                  <a:pt x="7837896" y="0"/>
                </a:lnTo>
                <a:close/>
              </a:path>
            </a:pathLst>
          </a:custGeom>
          <a:solidFill>
            <a:schemeClr val="accent1"/>
          </a:solidFill>
          <a:ln w="63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 dirty="0"/>
          </a:p>
        </p:txBody>
      </p:sp>
      <p:cxnSp>
        <p:nvCxnSpPr>
          <p:cNvPr id="26" name="直接连接符 25"/>
          <p:cNvCxnSpPr/>
          <p:nvPr userDrawn="1">
            <p:custDataLst>
              <p:tags r:id="rId7"/>
            </p:custDataLst>
          </p:nvPr>
        </p:nvCxnSpPr>
        <p:spPr>
          <a:xfrm>
            <a:off x="2100549" y="3622040"/>
            <a:ext cx="49429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1316645" y="1331623"/>
            <a:ext cx="6510710" cy="2121978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5400" spc="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1644491" y="3713619"/>
            <a:ext cx="5922644" cy="511698"/>
          </a:xfrm>
        </p:spPr>
        <p:txBody>
          <a:bodyPr lIns="90170" tIns="46990" rIns="90170" bIns="46990" anchor="ctr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914525" y="4299889"/>
            <a:ext cx="5330429" cy="511698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1914525" y="4790718"/>
            <a:ext cx="5330429" cy="511698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-1" y="0"/>
            <a:ext cx="33220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282928">
              <a:shade val="50000"/>
            </a:srgbClr>
          </a:lnRef>
          <a:fillRef idx="1">
            <a:srgbClr val="282928"/>
          </a:fillRef>
          <a:effectRef idx="0">
            <a:srgbClr val="28292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矩形 53"/>
          <p:cNvSpPr/>
          <p:nvPr userDrawn="1">
            <p:custDataLst>
              <p:tags r:id="rId3"/>
            </p:custDataLst>
          </p:nvPr>
        </p:nvSpPr>
        <p:spPr>
          <a:xfrm rot="18900000">
            <a:off x="2966999" y="2955611"/>
            <a:ext cx="710083" cy="94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 rot="18900000">
            <a:off x="3170252" y="3226617"/>
            <a:ext cx="303575" cy="4047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rgbClr val="282928">
              <a:shade val="50000"/>
            </a:srgbClr>
          </a:lnRef>
          <a:fillRef idx="1">
            <a:srgbClr val="282928"/>
          </a:fillRef>
          <a:effectRef idx="0">
            <a:srgbClr val="28292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982601" y="2170322"/>
            <a:ext cx="4511406" cy="2357611"/>
          </a:xfrm>
        </p:spPr>
        <p:txBody>
          <a:bodyPr lIns="90000" tIns="46800" rIns="90000" bIns="46800" anchor="ctr" anchorCtr="0">
            <a:normAutofit/>
          </a:bodyPr>
          <a:lstStyle>
            <a:lvl1pPr>
              <a:defRPr sz="7200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图形 34"/>
          <p:cNvGrpSpPr/>
          <p:nvPr userDrawn="1">
            <p:custDataLst>
              <p:tags r:id="rId2"/>
            </p:custDataLst>
          </p:nvPr>
        </p:nvGrpSpPr>
        <p:grpSpPr>
          <a:xfrm>
            <a:off x="7337762" y="0"/>
            <a:ext cx="1812562" cy="6869016"/>
            <a:chOff x="9761381" y="0"/>
            <a:chExt cx="2416749" cy="6869016"/>
          </a:xfrm>
          <a:solidFill>
            <a:srgbClr val="0894A5"/>
          </a:solidFill>
        </p:grpSpPr>
        <p:sp>
          <p:nvSpPr>
            <p:cNvPr id="7" name="任意多边形: 形状 3"/>
            <p:cNvSpPr/>
            <p:nvPr>
              <p:custDataLst>
                <p:tags r:id="rId3"/>
              </p:custDataLst>
            </p:nvPr>
          </p:nvSpPr>
          <p:spPr>
            <a:xfrm>
              <a:off x="9761381" y="0"/>
              <a:ext cx="2158624" cy="4069248"/>
            </a:xfrm>
            <a:custGeom>
              <a:avLst/>
              <a:gdLst>
                <a:gd name="connsiteX0" fmla="*/ 2158625 w 2158624"/>
                <a:gd name="connsiteY0" fmla="*/ 4069249 h 4069248"/>
                <a:gd name="connsiteX1" fmla="*/ 2158625 w 2158624"/>
                <a:gd name="connsiteY1" fmla="*/ 0 h 4069248"/>
                <a:gd name="connsiteX2" fmla="*/ 0 w 2158624"/>
                <a:gd name="connsiteY2" fmla="*/ 0 h 40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8624" h="4069248">
                  <a:moveTo>
                    <a:pt x="2158625" y="4069249"/>
                  </a:moveTo>
                  <a:lnTo>
                    <a:pt x="2158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6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8" name="任意多边形: 形状 4"/>
            <p:cNvSpPr/>
            <p:nvPr>
              <p:custDataLst>
                <p:tags r:id="rId4"/>
              </p:custDataLst>
            </p:nvPr>
          </p:nvSpPr>
          <p:spPr>
            <a:xfrm>
              <a:off x="10019506" y="0"/>
              <a:ext cx="2158624" cy="4069248"/>
            </a:xfrm>
            <a:custGeom>
              <a:avLst/>
              <a:gdLst>
                <a:gd name="connsiteX0" fmla="*/ 2158625 w 2158624"/>
                <a:gd name="connsiteY0" fmla="*/ 4069249 h 4069248"/>
                <a:gd name="connsiteX1" fmla="*/ 2158625 w 2158624"/>
                <a:gd name="connsiteY1" fmla="*/ 0 h 4069248"/>
                <a:gd name="connsiteX2" fmla="*/ 0 w 2158624"/>
                <a:gd name="connsiteY2" fmla="*/ 0 h 40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8624" h="4069248">
                  <a:moveTo>
                    <a:pt x="2158625" y="4069249"/>
                  </a:moveTo>
                  <a:lnTo>
                    <a:pt x="2158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6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 dirty="0"/>
            </a:p>
          </p:txBody>
        </p:sp>
        <p:sp>
          <p:nvSpPr>
            <p:cNvPr id="9" name="任意多边形: 形状 5"/>
            <p:cNvSpPr/>
            <p:nvPr>
              <p:custDataLst>
                <p:tags r:id="rId5"/>
              </p:custDataLst>
            </p:nvPr>
          </p:nvSpPr>
          <p:spPr>
            <a:xfrm>
              <a:off x="9837300" y="2473317"/>
              <a:ext cx="2340830" cy="4395699"/>
            </a:xfrm>
            <a:custGeom>
              <a:avLst/>
              <a:gdLst>
                <a:gd name="connsiteX0" fmla="*/ 2340830 w 2340830"/>
                <a:gd name="connsiteY0" fmla="*/ 0 h 4395699"/>
                <a:gd name="connsiteX1" fmla="*/ 2340830 w 2340830"/>
                <a:gd name="connsiteY1" fmla="*/ 4395700 h 4395699"/>
                <a:gd name="connsiteX2" fmla="*/ 0 w 2340830"/>
                <a:gd name="connsiteY2" fmla="*/ 4395700 h 439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0830" h="4395699">
                  <a:moveTo>
                    <a:pt x="2340830" y="0"/>
                  </a:moveTo>
                  <a:lnTo>
                    <a:pt x="2340830" y="4395700"/>
                  </a:lnTo>
                  <a:lnTo>
                    <a:pt x="0" y="4395700"/>
                  </a:lnTo>
                  <a:close/>
                </a:path>
              </a:pathLst>
            </a:custGeom>
            <a:solidFill>
              <a:schemeClr val="accent1"/>
            </a:solidFill>
            <a:ln w="6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sp>
        <p:nvSpPr>
          <p:cNvPr id="10" name="任意多边形: 形状 6"/>
          <p:cNvSpPr/>
          <p:nvPr userDrawn="1">
            <p:custDataLst>
              <p:tags r:id="rId6"/>
            </p:custDataLst>
          </p:nvPr>
        </p:nvSpPr>
        <p:spPr>
          <a:xfrm>
            <a:off x="0" y="5755540"/>
            <a:ext cx="724076" cy="1113476"/>
          </a:xfrm>
          <a:custGeom>
            <a:avLst/>
            <a:gdLst>
              <a:gd name="connsiteX0" fmla="*/ 0 w 965434"/>
              <a:gd name="connsiteY0" fmla="*/ 0 h 1113476"/>
              <a:gd name="connsiteX1" fmla="*/ 0 w 965434"/>
              <a:gd name="connsiteY1" fmla="*/ 1113476 h 1113476"/>
              <a:gd name="connsiteX2" fmla="*/ 965434 w 965434"/>
              <a:gd name="connsiteY2" fmla="*/ 1113476 h 111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434" h="1113476">
                <a:moveTo>
                  <a:pt x="0" y="0"/>
                </a:moveTo>
                <a:lnTo>
                  <a:pt x="0" y="1113476"/>
                </a:lnTo>
                <a:lnTo>
                  <a:pt x="965434" y="111347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63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55245" y="4859655"/>
            <a:ext cx="4320064" cy="1998345"/>
            <a:chOff x="4151937" y="5109029"/>
            <a:chExt cx="2721846" cy="944356"/>
          </a:xfrm>
        </p:grpSpPr>
        <p:sp>
          <p:nvSpPr>
            <p:cNvPr id="13" name="等腰三角形 12"/>
            <p:cNvSpPr/>
            <p:nvPr>
              <p:custDataLst>
                <p:tags r:id="rId3"/>
              </p:custDataLst>
            </p:nvPr>
          </p:nvSpPr>
          <p:spPr>
            <a:xfrm>
              <a:off x="4565168" y="5109029"/>
              <a:ext cx="1912727" cy="94435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>
              <p:custDataLst>
                <p:tags r:id="rId4"/>
              </p:custDataLst>
            </p:nvPr>
          </p:nvSpPr>
          <p:spPr>
            <a:xfrm>
              <a:off x="5562405" y="5405929"/>
              <a:ext cx="1311378" cy="647456"/>
            </a:xfrm>
            <a:prstGeom prst="triangle">
              <a:avLst/>
            </a:prstGeom>
            <a:solidFill>
              <a:schemeClr val="accent1">
                <a:alpha val="92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等腰三角形 19"/>
            <p:cNvSpPr/>
            <p:nvPr>
              <p:custDataLst>
                <p:tags r:id="rId5"/>
              </p:custDataLst>
            </p:nvPr>
          </p:nvSpPr>
          <p:spPr>
            <a:xfrm>
              <a:off x="4786508" y="5720585"/>
              <a:ext cx="674063" cy="3328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等腰三角形 21"/>
            <p:cNvSpPr/>
            <p:nvPr>
              <p:custDataLst>
                <p:tags r:id="rId6"/>
              </p:custDataLst>
            </p:nvPr>
          </p:nvSpPr>
          <p:spPr>
            <a:xfrm>
              <a:off x="4151937" y="5645342"/>
              <a:ext cx="826463" cy="40804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23" name="等腰三角形 22"/>
            <p:cNvSpPr/>
            <p:nvPr>
              <p:custDataLst>
                <p:tags r:id="rId7"/>
              </p:custDataLst>
            </p:nvPr>
          </p:nvSpPr>
          <p:spPr>
            <a:xfrm>
              <a:off x="6313124" y="5516676"/>
              <a:ext cx="266605" cy="13162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等腰三角形 23"/>
            <p:cNvSpPr/>
            <p:nvPr>
              <p:custDataLst>
                <p:tags r:id="rId8"/>
              </p:custDataLst>
            </p:nvPr>
          </p:nvSpPr>
          <p:spPr>
            <a:xfrm>
              <a:off x="5572277" y="5720585"/>
              <a:ext cx="431377" cy="212981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等腰三角形 24"/>
            <p:cNvSpPr/>
            <p:nvPr>
              <p:custDataLst>
                <p:tags r:id="rId9"/>
              </p:custDataLst>
            </p:nvPr>
          </p:nvSpPr>
          <p:spPr>
            <a:xfrm>
              <a:off x="5618478" y="5234511"/>
              <a:ext cx="169487" cy="8368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等腰三角形 25"/>
            <p:cNvSpPr/>
            <p:nvPr>
              <p:custDataLst>
                <p:tags r:id="rId10"/>
              </p:custDataLst>
            </p:nvPr>
          </p:nvSpPr>
          <p:spPr>
            <a:xfrm>
              <a:off x="4565168" y="5348993"/>
              <a:ext cx="266605" cy="131629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等腰三角形 26"/>
            <p:cNvSpPr/>
            <p:nvPr>
              <p:custDataLst>
                <p:tags r:id="rId11"/>
              </p:custDataLst>
            </p:nvPr>
          </p:nvSpPr>
          <p:spPr>
            <a:xfrm>
              <a:off x="4202503" y="5803305"/>
              <a:ext cx="169487" cy="8368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8" name="组合 27"/>
          <p:cNvGrpSpPr/>
          <p:nvPr userDrawn="1">
            <p:custDataLst>
              <p:tags r:id="rId12"/>
            </p:custDataLst>
          </p:nvPr>
        </p:nvGrpSpPr>
        <p:grpSpPr>
          <a:xfrm rot="10800000">
            <a:off x="4836795" y="0"/>
            <a:ext cx="4303395" cy="1990725"/>
            <a:chOff x="4151937" y="5109029"/>
            <a:chExt cx="2721846" cy="944356"/>
          </a:xfrm>
        </p:grpSpPr>
        <p:sp>
          <p:nvSpPr>
            <p:cNvPr id="29" name="等腰三角形 28"/>
            <p:cNvSpPr/>
            <p:nvPr>
              <p:custDataLst>
                <p:tags r:id="rId13"/>
              </p:custDataLst>
            </p:nvPr>
          </p:nvSpPr>
          <p:spPr>
            <a:xfrm>
              <a:off x="4565168" y="5109029"/>
              <a:ext cx="1912727" cy="94435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30" name="等腰三角形 29"/>
            <p:cNvSpPr/>
            <p:nvPr>
              <p:custDataLst>
                <p:tags r:id="rId14"/>
              </p:custDataLst>
            </p:nvPr>
          </p:nvSpPr>
          <p:spPr>
            <a:xfrm>
              <a:off x="5562405" y="5405929"/>
              <a:ext cx="1311378" cy="647456"/>
            </a:xfrm>
            <a:prstGeom prst="triangle">
              <a:avLst/>
            </a:prstGeom>
            <a:solidFill>
              <a:schemeClr val="accent1">
                <a:alpha val="92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等腰三角形 30"/>
            <p:cNvSpPr/>
            <p:nvPr>
              <p:custDataLst>
                <p:tags r:id="rId15"/>
              </p:custDataLst>
            </p:nvPr>
          </p:nvSpPr>
          <p:spPr>
            <a:xfrm>
              <a:off x="4786508" y="5720585"/>
              <a:ext cx="674063" cy="3328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等腰三角形 31"/>
            <p:cNvSpPr/>
            <p:nvPr>
              <p:custDataLst>
                <p:tags r:id="rId16"/>
              </p:custDataLst>
            </p:nvPr>
          </p:nvSpPr>
          <p:spPr>
            <a:xfrm>
              <a:off x="4151937" y="5645342"/>
              <a:ext cx="826463" cy="40804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>
              <p:custDataLst>
                <p:tags r:id="rId17"/>
              </p:custDataLst>
            </p:nvPr>
          </p:nvSpPr>
          <p:spPr>
            <a:xfrm>
              <a:off x="6313124" y="5516676"/>
              <a:ext cx="266605" cy="13162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>
              <p:custDataLst>
                <p:tags r:id="rId18"/>
              </p:custDataLst>
            </p:nvPr>
          </p:nvSpPr>
          <p:spPr>
            <a:xfrm>
              <a:off x="5572277" y="5720585"/>
              <a:ext cx="431377" cy="212981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等腰三角形 34"/>
            <p:cNvSpPr/>
            <p:nvPr>
              <p:custDataLst>
                <p:tags r:id="rId19"/>
              </p:custDataLst>
            </p:nvPr>
          </p:nvSpPr>
          <p:spPr>
            <a:xfrm>
              <a:off x="5618478" y="5234511"/>
              <a:ext cx="169487" cy="8368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等腰三角形 35"/>
            <p:cNvSpPr/>
            <p:nvPr>
              <p:custDataLst>
                <p:tags r:id="rId20"/>
              </p:custDataLst>
            </p:nvPr>
          </p:nvSpPr>
          <p:spPr>
            <a:xfrm>
              <a:off x="4565168" y="5348993"/>
              <a:ext cx="266605" cy="131629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等腰三角形 36"/>
            <p:cNvSpPr/>
            <p:nvPr>
              <p:custDataLst>
                <p:tags r:id="rId21"/>
              </p:custDataLst>
            </p:nvPr>
          </p:nvSpPr>
          <p:spPr>
            <a:xfrm>
              <a:off x="4202503" y="5803305"/>
              <a:ext cx="169487" cy="8368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rgbClr val="3FC1E0">
                <a:shade val="50000"/>
              </a:srgbClr>
            </a:lnRef>
            <a:fillRef idx="1">
              <a:srgbClr val="3FC1E0"/>
            </a:fillRef>
            <a:effectRef idx="0">
              <a:srgbClr val="3FC1E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2"/>
            </p:custDataLst>
          </p:nvPr>
        </p:nvSpPr>
        <p:spPr>
          <a:xfrm>
            <a:off x="2095024" y="2295525"/>
            <a:ext cx="4953953" cy="1950085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3698081" y="6114415"/>
            <a:ext cx="5445919" cy="664210"/>
          </a:xfrm>
          <a:custGeom>
            <a:avLst/>
            <a:gdLst>
              <a:gd name="connsiteX0" fmla="*/ 0 w 7261225"/>
              <a:gd name="connsiteY0" fmla="*/ 1094740 h 1094740"/>
              <a:gd name="connsiteX1" fmla="*/ 7261225 w 7261225"/>
              <a:gd name="connsiteY1" fmla="*/ 1094740 h 1094740"/>
              <a:gd name="connsiteX2" fmla="*/ 7261225 w 7261225"/>
              <a:gd name="connsiteY2" fmla="*/ 0 h 109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225" h="1094740">
                <a:moveTo>
                  <a:pt x="0" y="1094740"/>
                </a:moveTo>
                <a:lnTo>
                  <a:pt x="7261225" y="1094740"/>
                </a:lnTo>
                <a:lnTo>
                  <a:pt x="7261225" y="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0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3698081" y="6193790"/>
            <a:ext cx="5445919" cy="664210"/>
          </a:xfrm>
          <a:custGeom>
            <a:avLst/>
            <a:gdLst>
              <a:gd name="connsiteX0" fmla="*/ 0 w 7261225"/>
              <a:gd name="connsiteY0" fmla="*/ 1094740 h 1094740"/>
              <a:gd name="connsiteX1" fmla="*/ 7261225 w 7261225"/>
              <a:gd name="connsiteY1" fmla="*/ 1094740 h 1094740"/>
              <a:gd name="connsiteX2" fmla="*/ 7261225 w 7261225"/>
              <a:gd name="connsiteY2" fmla="*/ 0 h 109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225" h="1094740">
                <a:moveTo>
                  <a:pt x="0" y="1094740"/>
                </a:moveTo>
                <a:lnTo>
                  <a:pt x="7261225" y="1094740"/>
                </a:lnTo>
                <a:lnTo>
                  <a:pt x="7261225" y="0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1" name="任意多边形: 形状 7"/>
          <p:cNvSpPr/>
          <p:nvPr userDrawn="1">
            <p:custDataLst>
              <p:tags r:id="rId4"/>
            </p:custDataLst>
          </p:nvPr>
        </p:nvSpPr>
        <p:spPr>
          <a:xfrm>
            <a:off x="0" y="6148705"/>
            <a:ext cx="5882640" cy="720090"/>
          </a:xfrm>
          <a:custGeom>
            <a:avLst/>
            <a:gdLst>
              <a:gd name="connsiteX0" fmla="*/ 7843520 w 7843519"/>
              <a:gd name="connsiteY0" fmla="*/ 1186815 h 1186815"/>
              <a:gd name="connsiteX1" fmla="*/ 0 w 7843519"/>
              <a:gd name="connsiteY1" fmla="*/ 1186815 h 1186815"/>
              <a:gd name="connsiteX2" fmla="*/ 0 w 7843519"/>
              <a:gd name="connsiteY2" fmla="*/ 0 h 118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3519" h="1186815">
                <a:moveTo>
                  <a:pt x="7843520" y="1186815"/>
                </a:moveTo>
                <a:lnTo>
                  <a:pt x="0" y="11868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任意多边形 15"/>
          <p:cNvSpPr/>
          <p:nvPr userDrawn="1">
            <p:custDataLst>
              <p:tags r:id="rId3"/>
            </p:custDataLst>
          </p:nvPr>
        </p:nvSpPr>
        <p:spPr>
          <a:xfrm rot="8220000">
            <a:off x="-371475" y="549275"/>
            <a:ext cx="762476" cy="10521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0" h="1128">
                <a:moveTo>
                  <a:pt x="0" y="0"/>
                </a:moveTo>
                <a:lnTo>
                  <a:pt x="1090" y="0"/>
                </a:lnTo>
                <a:lnTo>
                  <a:pt x="38" y="1128"/>
                </a:lnTo>
                <a:lnTo>
                  <a:pt x="0" y="11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0894A5">
              <a:shade val="50000"/>
            </a:srgbClr>
          </a:lnRef>
          <a:fillRef idx="1">
            <a:srgbClr val="0894A5"/>
          </a:fillRef>
          <a:effectRef idx="0">
            <a:srgbClr val="0894A5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11" name="组合 10"/>
          <p:cNvGrpSpPr/>
          <p:nvPr userDrawn="1">
            <p:custDataLst>
              <p:tags r:id="rId4"/>
            </p:custDataLst>
          </p:nvPr>
        </p:nvGrpSpPr>
        <p:grpSpPr>
          <a:xfrm>
            <a:off x="8469154" y="4382135"/>
            <a:ext cx="674370" cy="2477770"/>
            <a:chOff x="17783" y="6171"/>
            <a:chExt cx="1416" cy="4632"/>
          </a:xfrm>
        </p:grpSpPr>
        <p:sp>
          <p:nvSpPr>
            <p:cNvPr id="12" name="任意多边形 11"/>
            <p:cNvSpPr/>
            <p:nvPr>
              <p:custDataLst>
                <p:tags r:id="rId5"/>
              </p:custDataLst>
            </p:nvPr>
          </p:nvSpPr>
          <p:spPr>
            <a:xfrm>
              <a:off x="17783" y="6641"/>
              <a:ext cx="1417" cy="4162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1" h="7481">
                  <a:moveTo>
                    <a:pt x="3741" y="0"/>
                  </a:moveTo>
                  <a:lnTo>
                    <a:pt x="3741" y="1"/>
                  </a:lnTo>
                  <a:lnTo>
                    <a:pt x="3741" y="7481"/>
                  </a:lnTo>
                  <a:lnTo>
                    <a:pt x="3741" y="7481"/>
                  </a:lnTo>
                  <a:lnTo>
                    <a:pt x="0" y="374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rgbClr val="0894A5">
                <a:shade val="50000"/>
              </a:srgbClr>
            </a:lnRef>
            <a:fillRef idx="1">
              <a:srgbClr val="0894A5"/>
            </a:fillRef>
            <a:effectRef idx="0">
              <a:srgbClr val="0894A5"/>
            </a:effectRef>
            <a:fontRef idx="minor">
              <a:sysClr val="window" lastClr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任意多边形 11"/>
            <p:cNvSpPr/>
            <p:nvPr>
              <p:custDataLst>
                <p:tags r:id="rId6"/>
              </p:custDataLst>
            </p:nvPr>
          </p:nvSpPr>
          <p:spPr>
            <a:xfrm>
              <a:off x="17783" y="6171"/>
              <a:ext cx="1417" cy="4162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1" h="7481">
                  <a:moveTo>
                    <a:pt x="3741" y="0"/>
                  </a:moveTo>
                  <a:lnTo>
                    <a:pt x="3741" y="1"/>
                  </a:lnTo>
                  <a:lnTo>
                    <a:pt x="3741" y="7481"/>
                  </a:lnTo>
                  <a:lnTo>
                    <a:pt x="3741" y="7481"/>
                  </a:lnTo>
                  <a:lnTo>
                    <a:pt x="0" y="374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rgbClr val="0894A5">
                <a:shade val="50000"/>
              </a:srgbClr>
            </a:lnRef>
            <a:fillRef idx="1">
              <a:srgbClr val="0894A5"/>
            </a:fillRef>
            <a:effectRef idx="0">
              <a:srgbClr val="0894A5"/>
            </a:effectRef>
            <a:fontRef idx="minor">
              <a:sysClr val="window" lastClr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5944553" y="6221730"/>
            <a:ext cx="3199448" cy="640080"/>
            <a:chOff x="6681" y="8932"/>
            <a:chExt cx="12521" cy="1880"/>
          </a:xfrm>
        </p:grpSpPr>
        <p:sp>
          <p:nvSpPr>
            <p:cNvPr id="12" name="任意多边形: 形状 3"/>
            <p:cNvSpPr/>
            <p:nvPr>
              <p:custDataLst>
                <p:tags r:id="rId3"/>
              </p:custDataLst>
            </p:nvPr>
          </p:nvSpPr>
          <p:spPr>
            <a:xfrm>
              <a:off x="6681" y="8932"/>
              <a:ext cx="12521" cy="1880"/>
            </a:xfrm>
            <a:custGeom>
              <a:avLst/>
              <a:gdLst>
                <a:gd name="connsiteX0" fmla="*/ 0 w 7261225"/>
                <a:gd name="connsiteY0" fmla="*/ 1094740 h 1094740"/>
                <a:gd name="connsiteX1" fmla="*/ 7261225 w 7261225"/>
                <a:gd name="connsiteY1" fmla="*/ 1094740 h 1094740"/>
                <a:gd name="connsiteX2" fmla="*/ 7261225 w 7261225"/>
                <a:gd name="connsiteY2" fmla="*/ 0 h 109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61225" h="1094740">
                  <a:moveTo>
                    <a:pt x="0" y="1094740"/>
                  </a:moveTo>
                  <a:lnTo>
                    <a:pt x="7261225" y="1094740"/>
                  </a:lnTo>
                  <a:lnTo>
                    <a:pt x="7261225" y="0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13" name="任意多边形: 形状 4"/>
            <p:cNvSpPr/>
            <p:nvPr>
              <p:custDataLst>
                <p:tags r:id="rId4"/>
              </p:custDataLst>
            </p:nvPr>
          </p:nvSpPr>
          <p:spPr>
            <a:xfrm>
              <a:off x="7765" y="9076"/>
              <a:ext cx="11435" cy="1724"/>
            </a:xfrm>
            <a:custGeom>
              <a:avLst/>
              <a:gdLst>
                <a:gd name="connsiteX0" fmla="*/ 0 w 7261225"/>
                <a:gd name="connsiteY0" fmla="*/ 1094740 h 1094740"/>
                <a:gd name="connsiteX1" fmla="*/ 7261225 w 7261225"/>
                <a:gd name="connsiteY1" fmla="*/ 1094740 h 1094740"/>
                <a:gd name="connsiteX2" fmla="*/ 7261225 w 7261225"/>
                <a:gd name="connsiteY2" fmla="*/ 0 h 109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61225" h="1094740">
                  <a:moveTo>
                    <a:pt x="0" y="1094740"/>
                  </a:moveTo>
                  <a:lnTo>
                    <a:pt x="7261225" y="1094740"/>
                  </a:lnTo>
                  <a:lnTo>
                    <a:pt x="7261225" y="0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sp>
        <p:nvSpPr>
          <p:cNvPr id="14" name="任意多边形: 形状 9"/>
          <p:cNvSpPr/>
          <p:nvPr userDrawn="1">
            <p:custDataLst>
              <p:tags r:id="rId5"/>
            </p:custDataLst>
          </p:nvPr>
        </p:nvSpPr>
        <p:spPr>
          <a:xfrm>
            <a:off x="8643938" y="0"/>
            <a:ext cx="500063" cy="769620"/>
          </a:xfrm>
          <a:custGeom>
            <a:avLst/>
            <a:gdLst>
              <a:gd name="connsiteX0" fmla="*/ 969010 w 969009"/>
              <a:gd name="connsiteY0" fmla="*/ 1117600 h 1117600"/>
              <a:gd name="connsiteX1" fmla="*/ 969010 w 969009"/>
              <a:gd name="connsiteY1" fmla="*/ 0 h 1117600"/>
              <a:gd name="connsiteX2" fmla="*/ 0 w 969009"/>
              <a:gd name="connsiteY2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9009" h="1117600">
                <a:moveTo>
                  <a:pt x="969010" y="1117600"/>
                </a:moveTo>
                <a:lnTo>
                  <a:pt x="96901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3698081" y="6388735"/>
            <a:ext cx="5445919" cy="419100"/>
          </a:xfrm>
          <a:custGeom>
            <a:avLst/>
            <a:gdLst>
              <a:gd name="connsiteX0" fmla="*/ 0 w 7261225"/>
              <a:gd name="connsiteY0" fmla="*/ 1094740 h 1094740"/>
              <a:gd name="connsiteX1" fmla="*/ 7261225 w 7261225"/>
              <a:gd name="connsiteY1" fmla="*/ 1094740 h 1094740"/>
              <a:gd name="connsiteX2" fmla="*/ 7261225 w 7261225"/>
              <a:gd name="connsiteY2" fmla="*/ 0 h 109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225" h="1094740">
                <a:moveTo>
                  <a:pt x="0" y="1094740"/>
                </a:moveTo>
                <a:lnTo>
                  <a:pt x="7261225" y="1094740"/>
                </a:lnTo>
                <a:lnTo>
                  <a:pt x="7261225" y="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4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3698081" y="6438900"/>
            <a:ext cx="5445919" cy="419100"/>
          </a:xfrm>
          <a:custGeom>
            <a:avLst/>
            <a:gdLst>
              <a:gd name="connsiteX0" fmla="*/ 0 w 7261225"/>
              <a:gd name="connsiteY0" fmla="*/ 1094740 h 1094740"/>
              <a:gd name="connsiteX1" fmla="*/ 7261225 w 7261225"/>
              <a:gd name="connsiteY1" fmla="*/ 1094740 h 1094740"/>
              <a:gd name="connsiteX2" fmla="*/ 7261225 w 7261225"/>
              <a:gd name="connsiteY2" fmla="*/ 0 h 109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225" h="1094740">
                <a:moveTo>
                  <a:pt x="0" y="1094740"/>
                </a:moveTo>
                <a:lnTo>
                  <a:pt x="7261225" y="1094740"/>
                </a:lnTo>
                <a:lnTo>
                  <a:pt x="7261225" y="0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5" name="任意多边形: 形状 7"/>
          <p:cNvSpPr/>
          <p:nvPr userDrawn="1">
            <p:custDataLst>
              <p:tags r:id="rId4"/>
            </p:custDataLst>
          </p:nvPr>
        </p:nvSpPr>
        <p:spPr>
          <a:xfrm>
            <a:off x="0" y="6414135"/>
            <a:ext cx="5882640" cy="454660"/>
          </a:xfrm>
          <a:custGeom>
            <a:avLst/>
            <a:gdLst>
              <a:gd name="connsiteX0" fmla="*/ 7843520 w 7843519"/>
              <a:gd name="connsiteY0" fmla="*/ 1186815 h 1186815"/>
              <a:gd name="connsiteX1" fmla="*/ 0 w 7843519"/>
              <a:gd name="connsiteY1" fmla="*/ 1186815 h 1186815"/>
              <a:gd name="connsiteX2" fmla="*/ 0 w 7843519"/>
              <a:gd name="connsiteY2" fmla="*/ 0 h 118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3519" h="1186815">
                <a:moveTo>
                  <a:pt x="7843520" y="1186815"/>
                </a:moveTo>
                <a:lnTo>
                  <a:pt x="0" y="11868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7"/>
          <p:cNvSpPr/>
          <p:nvPr userDrawn="1">
            <p:custDataLst>
              <p:tags r:id="rId2"/>
            </p:custDataLst>
          </p:nvPr>
        </p:nvSpPr>
        <p:spPr>
          <a:xfrm rot="10800000">
            <a:off x="426720" y="0"/>
            <a:ext cx="8717280" cy="454660"/>
          </a:xfrm>
          <a:custGeom>
            <a:avLst/>
            <a:gdLst>
              <a:gd name="connsiteX0" fmla="*/ 7843520 w 7843519"/>
              <a:gd name="connsiteY0" fmla="*/ 1186815 h 1186815"/>
              <a:gd name="connsiteX1" fmla="*/ 0 w 7843519"/>
              <a:gd name="connsiteY1" fmla="*/ 1186815 h 1186815"/>
              <a:gd name="connsiteX2" fmla="*/ 0 w 7843519"/>
              <a:gd name="connsiteY2" fmla="*/ 0 h 118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3519" h="1186815">
                <a:moveTo>
                  <a:pt x="7843520" y="1186815"/>
                </a:moveTo>
                <a:lnTo>
                  <a:pt x="0" y="11868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10800000">
            <a:off x="-476" y="0"/>
            <a:ext cx="3199448" cy="640080"/>
            <a:chOff x="6681" y="8932"/>
            <a:chExt cx="12521" cy="1880"/>
          </a:xfrm>
        </p:grpSpPr>
        <p:sp>
          <p:nvSpPr>
            <p:cNvPr id="14" name="任意多边形: 形状 3"/>
            <p:cNvSpPr/>
            <p:nvPr>
              <p:custDataLst>
                <p:tags r:id="rId4"/>
              </p:custDataLst>
            </p:nvPr>
          </p:nvSpPr>
          <p:spPr>
            <a:xfrm>
              <a:off x="6681" y="8932"/>
              <a:ext cx="12521" cy="1880"/>
            </a:xfrm>
            <a:custGeom>
              <a:avLst/>
              <a:gdLst>
                <a:gd name="connsiteX0" fmla="*/ 0 w 7261225"/>
                <a:gd name="connsiteY0" fmla="*/ 1094740 h 1094740"/>
                <a:gd name="connsiteX1" fmla="*/ 7261225 w 7261225"/>
                <a:gd name="connsiteY1" fmla="*/ 1094740 h 1094740"/>
                <a:gd name="connsiteX2" fmla="*/ 7261225 w 7261225"/>
                <a:gd name="connsiteY2" fmla="*/ 0 h 109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61225" h="1094740">
                  <a:moveTo>
                    <a:pt x="0" y="1094740"/>
                  </a:moveTo>
                  <a:lnTo>
                    <a:pt x="7261225" y="1094740"/>
                  </a:lnTo>
                  <a:lnTo>
                    <a:pt x="7261225" y="0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15" name="任意多边形: 形状 4"/>
            <p:cNvSpPr/>
            <p:nvPr>
              <p:custDataLst>
                <p:tags r:id="rId5"/>
              </p:custDataLst>
            </p:nvPr>
          </p:nvSpPr>
          <p:spPr>
            <a:xfrm>
              <a:off x="7765" y="9076"/>
              <a:ext cx="11435" cy="1724"/>
            </a:xfrm>
            <a:custGeom>
              <a:avLst/>
              <a:gdLst>
                <a:gd name="connsiteX0" fmla="*/ 0 w 7261225"/>
                <a:gd name="connsiteY0" fmla="*/ 1094740 h 1094740"/>
                <a:gd name="connsiteX1" fmla="*/ 7261225 w 7261225"/>
                <a:gd name="connsiteY1" fmla="*/ 1094740 h 1094740"/>
                <a:gd name="connsiteX2" fmla="*/ 7261225 w 7261225"/>
                <a:gd name="connsiteY2" fmla="*/ 0 h 109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61225" h="1094740">
                  <a:moveTo>
                    <a:pt x="0" y="1094740"/>
                  </a:moveTo>
                  <a:lnTo>
                    <a:pt x="7261225" y="1094740"/>
                  </a:lnTo>
                  <a:lnTo>
                    <a:pt x="7261225" y="0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3698081" y="6388735"/>
            <a:ext cx="5445919" cy="419100"/>
          </a:xfrm>
          <a:custGeom>
            <a:avLst/>
            <a:gdLst>
              <a:gd name="connsiteX0" fmla="*/ 0 w 7261225"/>
              <a:gd name="connsiteY0" fmla="*/ 1094740 h 1094740"/>
              <a:gd name="connsiteX1" fmla="*/ 7261225 w 7261225"/>
              <a:gd name="connsiteY1" fmla="*/ 1094740 h 1094740"/>
              <a:gd name="connsiteX2" fmla="*/ 7261225 w 7261225"/>
              <a:gd name="connsiteY2" fmla="*/ 0 h 109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225" h="1094740">
                <a:moveTo>
                  <a:pt x="0" y="1094740"/>
                </a:moveTo>
                <a:lnTo>
                  <a:pt x="7261225" y="1094740"/>
                </a:lnTo>
                <a:lnTo>
                  <a:pt x="7261225" y="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6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3698081" y="6438900"/>
            <a:ext cx="5445919" cy="419100"/>
          </a:xfrm>
          <a:custGeom>
            <a:avLst/>
            <a:gdLst>
              <a:gd name="connsiteX0" fmla="*/ 0 w 7261225"/>
              <a:gd name="connsiteY0" fmla="*/ 1094740 h 1094740"/>
              <a:gd name="connsiteX1" fmla="*/ 7261225 w 7261225"/>
              <a:gd name="connsiteY1" fmla="*/ 1094740 h 1094740"/>
              <a:gd name="connsiteX2" fmla="*/ 7261225 w 7261225"/>
              <a:gd name="connsiteY2" fmla="*/ 0 h 109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225" h="1094740">
                <a:moveTo>
                  <a:pt x="0" y="1094740"/>
                </a:moveTo>
                <a:lnTo>
                  <a:pt x="7261225" y="1094740"/>
                </a:lnTo>
                <a:lnTo>
                  <a:pt x="7261225" y="0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7" name="任意多边形: 形状 7"/>
          <p:cNvSpPr/>
          <p:nvPr userDrawn="1">
            <p:custDataLst>
              <p:tags r:id="rId4"/>
            </p:custDataLst>
          </p:nvPr>
        </p:nvSpPr>
        <p:spPr>
          <a:xfrm>
            <a:off x="0" y="6414135"/>
            <a:ext cx="5882640" cy="454660"/>
          </a:xfrm>
          <a:custGeom>
            <a:avLst/>
            <a:gdLst>
              <a:gd name="connsiteX0" fmla="*/ 7843520 w 7843519"/>
              <a:gd name="connsiteY0" fmla="*/ 1186815 h 1186815"/>
              <a:gd name="connsiteX1" fmla="*/ 0 w 7843519"/>
              <a:gd name="connsiteY1" fmla="*/ 1186815 h 1186815"/>
              <a:gd name="connsiteX2" fmla="*/ 0 w 7843519"/>
              <a:gd name="connsiteY2" fmla="*/ 0 h 118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3519" h="1186815">
                <a:moveTo>
                  <a:pt x="7843520" y="1186815"/>
                </a:moveTo>
                <a:lnTo>
                  <a:pt x="0" y="11868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 dirty="0"/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10800000">
            <a:off x="8136731" y="3707765"/>
            <a:ext cx="1007269" cy="3265170"/>
            <a:chOff x="0" y="606"/>
            <a:chExt cx="1437" cy="8628"/>
          </a:xfrm>
        </p:grpSpPr>
        <p:sp>
          <p:nvSpPr>
            <p:cNvPr id="14" name="等腰三角形 13"/>
            <p:cNvSpPr/>
            <p:nvPr>
              <p:custDataLst>
                <p:tags r:id="rId4"/>
              </p:custDataLst>
            </p:nvPr>
          </p:nvSpPr>
          <p:spPr>
            <a:xfrm rot="5400000">
              <a:off x="-3067" y="3673"/>
              <a:ext cx="7571" cy="143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rgbClr val="1C313C">
                <a:shade val="50000"/>
              </a:srgbClr>
            </a:lnRef>
            <a:fillRef idx="1">
              <a:srgbClr val="1C313C"/>
            </a:fillRef>
            <a:effectRef idx="0">
              <a:srgbClr val="1C313C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>
              <p:custDataLst>
                <p:tags r:id="rId5"/>
              </p:custDataLst>
            </p:nvPr>
          </p:nvSpPr>
          <p:spPr>
            <a:xfrm rot="5400000">
              <a:off x="-3067" y="4730"/>
              <a:ext cx="7571" cy="143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rgbClr val="1C313C">
                <a:shade val="50000"/>
              </a:srgbClr>
            </a:lnRef>
            <a:fillRef idx="1">
              <a:srgbClr val="1C313C"/>
            </a:fillRef>
            <a:effectRef idx="0">
              <a:srgbClr val="1C313C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6" name="组合 15"/>
          <p:cNvGrpSpPr/>
          <p:nvPr userDrawn="1">
            <p:custDataLst>
              <p:tags r:id="rId6"/>
            </p:custDataLst>
          </p:nvPr>
        </p:nvGrpSpPr>
        <p:grpSpPr>
          <a:xfrm>
            <a:off x="0" y="113665"/>
            <a:ext cx="1007269" cy="3265170"/>
            <a:chOff x="0" y="606"/>
            <a:chExt cx="1437" cy="8628"/>
          </a:xfrm>
        </p:grpSpPr>
        <p:sp>
          <p:nvSpPr>
            <p:cNvPr id="17" name="等腰三角形 16"/>
            <p:cNvSpPr/>
            <p:nvPr>
              <p:custDataLst>
                <p:tags r:id="rId7"/>
              </p:custDataLst>
            </p:nvPr>
          </p:nvSpPr>
          <p:spPr>
            <a:xfrm rot="5400000">
              <a:off x="-3067" y="3673"/>
              <a:ext cx="7571" cy="143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rgbClr val="1C313C">
                <a:shade val="50000"/>
              </a:srgbClr>
            </a:lnRef>
            <a:fillRef idx="1">
              <a:srgbClr val="1C313C"/>
            </a:fillRef>
            <a:effectRef idx="0">
              <a:srgbClr val="1C313C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>
              <p:custDataLst>
                <p:tags r:id="rId8"/>
              </p:custDataLst>
            </p:nvPr>
          </p:nvSpPr>
          <p:spPr>
            <a:xfrm rot="5400000">
              <a:off x="-3067" y="4730"/>
              <a:ext cx="7571" cy="143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rgbClr val="1C313C">
                <a:shade val="50000"/>
              </a:srgbClr>
            </a:lnRef>
            <a:fillRef idx="1">
              <a:srgbClr val="1C313C"/>
            </a:fillRef>
            <a:effectRef idx="0">
              <a:srgbClr val="1C313C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9.xml"/><Relationship Id="rId23" Type="http://schemas.openxmlformats.org/officeDocument/2006/relationships/tags" Target="../tags/tag168.xml"/><Relationship Id="rId22" Type="http://schemas.openxmlformats.org/officeDocument/2006/relationships/tags" Target="../tags/tag167.xml"/><Relationship Id="rId21" Type="http://schemas.openxmlformats.org/officeDocument/2006/relationships/tags" Target="../tags/tag166.xml"/><Relationship Id="rId20" Type="http://schemas.openxmlformats.org/officeDocument/2006/relationships/tags" Target="../tags/tag165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64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28F95-A8A3-4FDA-BA06-A46730E7C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37E68-F5C7-4AFE-A2D9-50E3819DBA6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GIF"/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customXml" Target="../ink/ink17.xml"/><Relationship Id="rId7" Type="http://schemas.openxmlformats.org/officeDocument/2006/relationships/image" Target="../media/image34.GIF"/><Relationship Id="rId6" Type="http://schemas.openxmlformats.org/officeDocument/2006/relationships/image" Target="../media/image33.GIF"/><Relationship Id="rId5" Type="http://schemas.openxmlformats.org/officeDocument/2006/relationships/customXml" Target="../ink/ink16.xml"/><Relationship Id="rId42" Type="http://schemas.openxmlformats.org/officeDocument/2006/relationships/slideLayout" Target="../slideLayouts/slideLayout7.xml"/><Relationship Id="rId41" Type="http://schemas.openxmlformats.org/officeDocument/2006/relationships/image" Target="../media/image51.png"/><Relationship Id="rId40" Type="http://schemas.openxmlformats.org/officeDocument/2006/relationships/customXml" Target="../ink/ink33.xml"/><Relationship Id="rId4" Type="http://schemas.openxmlformats.org/officeDocument/2006/relationships/customXml" Target="../ink/ink15.xml"/><Relationship Id="rId39" Type="http://schemas.openxmlformats.org/officeDocument/2006/relationships/image" Target="../media/image50.png"/><Relationship Id="rId38" Type="http://schemas.openxmlformats.org/officeDocument/2006/relationships/customXml" Target="../ink/ink32.xml"/><Relationship Id="rId37" Type="http://schemas.openxmlformats.org/officeDocument/2006/relationships/image" Target="../media/image49.png"/><Relationship Id="rId36" Type="http://schemas.openxmlformats.org/officeDocument/2006/relationships/customXml" Target="../ink/ink31.xml"/><Relationship Id="rId35" Type="http://schemas.openxmlformats.org/officeDocument/2006/relationships/image" Target="../media/image48.png"/><Relationship Id="rId34" Type="http://schemas.openxmlformats.org/officeDocument/2006/relationships/customXml" Target="../ink/ink30.xml"/><Relationship Id="rId33" Type="http://schemas.openxmlformats.org/officeDocument/2006/relationships/image" Target="../media/image47.png"/><Relationship Id="rId32" Type="http://schemas.openxmlformats.org/officeDocument/2006/relationships/customXml" Target="../ink/ink29.xml"/><Relationship Id="rId31" Type="http://schemas.openxmlformats.org/officeDocument/2006/relationships/image" Target="../media/image46.png"/><Relationship Id="rId30" Type="http://schemas.openxmlformats.org/officeDocument/2006/relationships/customXml" Target="../ink/ink28.xml"/><Relationship Id="rId3" Type="http://schemas.openxmlformats.org/officeDocument/2006/relationships/customXml" Target="../ink/ink14.xml"/><Relationship Id="rId29" Type="http://schemas.openxmlformats.org/officeDocument/2006/relationships/image" Target="../media/image45.png"/><Relationship Id="rId28" Type="http://schemas.openxmlformats.org/officeDocument/2006/relationships/customXml" Target="../ink/ink27.xml"/><Relationship Id="rId27" Type="http://schemas.openxmlformats.org/officeDocument/2006/relationships/image" Target="../media/image44.png"/><Relationship Id="rId26" Type="http://schemas.openxmlformats.org/officeDocument/2006/relationships/customXml" Target="../ink/ink26.xml"/><Relationship Id="rId25" Type="http://schemas.openxmlformats.org/officeDocument/2006/relationships/image" Target="../media/image43.png"/><Relationship Id="rId24" Type="http://schemas.openxmlformats.org/officeDocument/2006/relationships/customXml" Target="../ink/ink25.xml"/><Relationship Id="rId23" Type="http://schemas.openxmlformats.org/officeDocument/2006/relationships/image" Target="../media/image42.png"/><Relationship Id="rId22" Type="http://schemas.openxmlformats.org/officeDocument/2006/relationships/customXml" Target="../ink/ink24.xml"/><Relationship Id="rId21" Type="http://schemas.openxmlformats.org/officeDocument/2006/relationships/image" Target="../media/image41.png"/><Relationship Id="rId20" Type="http://schemas.openxmlformats.org/officeDocument/2006/relationships/customXml" Target="../ink/ink23.xml"/><Relationship Id="rId2" Type="http://schemas.openxmlformats.org/officeDocument/2006/relationships/image" Target="../media/image2.png"/><Relationship Id="rId19" Type="http://schemas.openxmlformats.org/officeDocument/2006/relationships/image" Target="../media/image40.png"/><Relationship Id="rId18" Type="http://schemas.openxmlformats.org/officeDocument/2006/relationships/customXml" Target="../ink/ink22.xml"/><Relationship Id="rId17" Type="http://schemas.openxmlformats.org/officeDocument/2006/relationships/image" Target="../media/image39.png"/><Relationship Id="rId16" Type="http://schemas.openxmlformats.org/officeDocument/2006/relationships/customXml" Target="../ink/ink21.xml"/><Relationship Id="rId15" Type="http://schemas.openxmlformats.org/officeDocument/2006/relationships/image" Target="../media/image38.png"/><Relationship Id="rId14" Type="http://schemas.openxmlformats.org/officeDocument/2006/relationships/customXml" Target="../ink/ink20.xml"/><Relationship Id="rId13" Type="http://schemas.openxmlformats.org/officeDocument/2006/relationships/image" Target="../media/image37.png"/><Relationship Id="rId12" Type="http://schemas.openxmlformats.org/officeDocument/2006/relationships/customXml" Target="../ink/ink19.xml"/><Relationship Id="rId11" Type="http://schemas.openxmlformats.org/officeDocument/2006/relationships/image" Target="../media/image36.png"/><Relationship Id="rId10" Type="http://schemas.openxmlformats.org/officeDocument/2006/relationships/customXml" Target="../ink/ink18.xml"/><Relationship Id="rId1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2.GIF"/><Relationship Id="rId6" Type="http://schemas.openxmlformats.org/officeDocument/2006/relationships/image" Target="../media/image9.GIF"/><Relationship Id="rId5" Type="http://schemas.openxmlformats.org/officeDocument/2006/relationships/customXml" Target="../ink/ink37.xml"/><Relationship Id="rId4" Type="http://schemas.openxmlformats.org/officeDocument/2006/relationships/customXml" Target="../ink/ink36.xml"/><Relationship Id="rId3" Type="http://schemas.openxmlformats.org/officeDocument/2006/relationships/customXml" Target="../ink/ink35.xml"/><Relationship Id="rId2" Type="http://schemas.openxmlformats.org/officeDocument/2006/relationships/image" Target="../media/image2.png"/><Relationship Id="rId1" Type="http://schemas.openxmlformats.org/officeDocument/2006/relationships/customXml" Target="../ink/ink34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3.GIF"/><Relationship Id="rId5" Type="http://schemas.openxmlformats.org/officeDocument/2006/relationships/customXml" Target="../ink/ink41.xml"/><Relationship Id="rId4" Type="http://schemas.openxmlformats.org/officeDocument/2006/relationships/customXml" Target="../ink/ink40.xml"/><Relationship Id="rId3" Type="http://schemas.openxmlformats.org/officeDocument/2006/relationships/customXml" Target="../ink/ink39.xml"/><Relationship Id="rId2" Type="http://schemas.openxmlformats.org/officeDocument/2006/relationships/image" Target="../media/image2.png"/><Relationship Id="rId1" Type="http://schemas.openxmlformats.org/officeDocument/2006/relationships/customXml" Target="../ink/ink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7.GIF"/><Relationship Id="rId3" Type="http://schemas.openxmlformats.org/officeDocument/2006/relationships/image" Target="../media/image56.GIF"/><Relationship Id="rId2" Type="http://schemas.openxmlformats.org/officeDocument/2006/relationships/image" Target="../media/image53.GIF"/><Relationship Id="rId1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GIF"/><Relationship Id="rId1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4.GIF"/><Relationship Id="rId1" Type="http://schemas.openxmlformats.org/officeDocument/2006/relationships/image" Target="../media/image6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GIF"/><Relationship Id="rId1" Type="http://schemas.openxmlformats.org/officeDocument/2006/relationships/image" Target="../media/image65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GIF"/><Relationship Id="rId1" Type="http://schemas.openxmlformats.org/officeDocument/2006/relationships/image" Target="../media/image6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.GIF"/><Relationship Id="rId7" Type="http://schemas.openxmlformats.org/officeDocument/2006/relationships/image" Target="../media/image4.GIF"/><Relationship Id="rId6" Type="http://schemas.openxmlformats.org/officeDocument/2006/relationships/image" Target="../media/image3.GIF"/><Relationship Id="rId5" Type="http://schemas.openxmlformats.org/officeDocument/2006/relationships/customXml" Target="../ink/ink4.xml"/><Relationship Id="rId4" Type="http://schemas.openxmlformats.org/officeDocument/2006/relationships/customXml" Target="../ink/ink3.xml"/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jpeg"/><Relationship Id="rId8" Type="http://schemas.openxmlformats.org/officeDocument/2006/relationships/image" Target="../media/image77.jpeg"/><Relationship Id="rId7" Type="http://schemas.openxmlformats.org/officeDocument/2006/relationships/image" Target="../media/image76.jpeg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83.xml"/><Relationship Id="rId1" Type="http://schemas.openxmlformats.org/officeDocument/2006/relationships/tags" Target="../tags/tag182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customXml" Target="../ink/ink42.xml"/><Relationship Id="rId4" Type="http://schemas.openxmlformats.org/officeDocument/2006/relationships/image" Target="../media/image71.jpeg"/><Relationship Id="rId3" Type="http://schemas.openxmlformats.org/officeDocument/2006/relationships/image" Target="../media/image81.jpeg"/><Relationship Id="rId2" Type="http://schemas.openxmlformats.org/officeDocument/2006/relationships/image" Target="../media/image80.GIF"/><Relationship Id="rId1" Type="http://schemas.openxmlformats.org/officeDocument/2006/relationships/image" Target="../media/image79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1" Type="http://schemas.openxmlformats.org/officeDocument/2006/relationships/customXml" Target="../ink/ink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1" Type="http://schemas.openxmlformats.org/officeDocument/2006/relationships/customXml" Target="../ink/ink4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GIF"/><Relationship Id="rId6" Type="http://schemas.openxmlformats.org/officeDocument/2006/relationships/image" Target="../media/image6.GIF"/><Relationship Id="rId5" Type="http://schemas.openxmlformats.org/officeDocument/2006/relationships/customXml" Target="../ink/ink8.xml"/><Relationship Id="rId4" Type="http://schemas.openxmlformats.org/officeDocument/2006/relationships/customXml" Target="../ink/ink7.xml"/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1" Type="http://schemas.openxmlformats.org/officeDocument/2006/relationships/customXml" Target="../ink/ink4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1" Type="http://schemas.openxmlformats.org/officeDocument/2006/relationships/customXml" Target="../ink/ink4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7.png"/><Relationship Id="rId6" Type="http://schemas.openxmlformats.org/officeDocument/2006/relationships/customXml" Target="../ink/ink47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9.png"/><Relationship Id="rId2" Type="http://schemas.openxmlformats.org/officeDocument/2006/relationships/customXml" Target="../ink/ink48.xml"/><Relationship Id="rId1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0.png"/><Relationship Id="rId2" Type="http://schemas.openxmlformats.org/officeDocument/2006/relationships/customXml" Target="../ink/ink49.xml"/><Relationship Id="rId1" Type="http://schemas.openxmlformats.org/officeDocument/2006/relationships/tags" Target="../tags/tag186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jpeg"/><Relationship Id="rId8" Type="http://schemas.openxmlformats.org/officeDocument/2006/relationships/image" Target="../media/image98.jpeg"/><Relationship Id="rId7" Type="http://schemas.openxmlformats.org/officeDocument/2006/relationships/image" Target="../media/image97.jpeg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jpeg"/><Relationship Id="rId3" Type="http://schemas.openxmlformats.org/officeDocument/2006/relationships/image" Target="../media/image93.wmf"/><Relationship Id="rId2" Type="http://schemas.openxmlformats.org/officeDocument/2006/relationships/image" Target="../media/image92.jpe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02.png"/><Relationship Id="rId16" Type="http://schemas.openxmlformats.org/officeDocument/2006/relationships/customXml" Target="../ink/ink52.xml"/><Relationship Id="rId15" Type="http://schemas.openxmlformats.org/officeDocument/2006/relationships/image" Target="../media/image101.png"/><Relationship Id="rId14" Type="http://schemas.openxmlformats.org/officeDocument/2006/relationships/customXml" Target="../ink/ink51.xml"/><Relationship Id="rId13" Type="http://schemas.openxmlformats.org/officeDocument/2006/relationships/image" Target="../media/image100.png"/><Relationship Id="rId12" Type="http://schemas.openxmlformats.org/officeDocument/2006/relationships/customXml" Target="../ink/ink50.xml"/><Relationship Id="rId11" Type="http://schemas.openxmlformats.org/officeDocument/2006/relationships/image" Target="../media/image99.jpeg"/><Relationship Id="rId10" Type="http://schemas.openxmlformats.org/officeDocument/2006/relationships/image" Target="../media/image81.jpeg"/><Relationship Id="rId1" Type="http://schemas.openxmlformats.org/officeDocument/2006/relationships/image" Target="../media/image9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1" Type="http://schemas.openxmlformats.org/officeDocument/2006/relationships/customXml" Target="../ink/ink5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customXml" Target="../ink/ink5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1" Type="http://schemas.openxmlformats.org/officeDocument/2006/relationships/customXml" Target="../ink/ink5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GIF"/><Relationship Id="rId8" Type="http://schemas.openxmlformats.org/officeDocument/2006/relationships/image" Target="../media/image10.GIF"/><Relationship Id="rId7" Type="http://schemas.openxmlformats.org/officeDocument/2006/relationships/image" Target="../media/image9.GIF"/><Relationship Id="rId6" Type="http://schemas.openxmlformats.org/officeDocument/2006/relationships/customXml" Target="../ink/ink12.xml"/><Relationship Id="rId5" Type="http://schemas.openxmlformats.org/officeDocument/2006/relationships/customXml" Target="../ink/ink11.xml"/><Relationship Id="rId4" Type="http://schemas.openxmlformats.org/officeDocument/2006/relationships/customXml" Target="../ink/ink10.xml"/><Relationship Id="rId3" Type="http://schemas.openxmlformats.org/officeDocument/2006/relationships/image" Target="../media/image2.png"/><Relationship Id="rId2" Type="http://schemas.openxmlformats.org/officeDocument/2006/relationships/customXml" Target="../ink/ink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customXml" Target="../ink/ink5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image" Target="../media/image13.GI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4567" y="139571"/>
            <a:ext cx="8854866" cy="689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8000" dirty="0">
                <a:ea typeface="华文楷体" panose="02010600040101010101" pitchFamily="2" charset="-122"/>
              </a:rPr>
              <a:t>第二课</a:t>
            </a:r>
            <a:endParaRPr lang="en-US" altLang="zh-CN" sz="8000" dirty="0"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8000" dirty="0">
                <a:ea typeface="华文楷体" panose="02010600040101010101" pitchFamily="2" charset="-122"/>
              </a:rPr>
              <a:t>这是安妮的地图</a:t>
            </a:r>
            <a:endParaRPr lang="en-US" altLang="zh-CN" sz="8000" dirty="0"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8000" dirty="0">
                <a:ea typeface="华文楷体" panose="02010600040101010101" pitchFamily="2" charset="-122"/>
              </a:rPr>
              <a:t>This is Annie’s map.</a:t>
            </a:r>
            <a:endParaRPr lang="en-US" altLang="zh-CN" sz="8000" dirty="0">
              <a:ea typeface="华文楷体" panose="02010600040101010101" pitchFamily="2" charset="-122"/>
            </a:endParaRPr>
          </a:p>
          <a:p>
            <a:pPr algn="r">
              <a:spcBef>
                <a:spcPct val="50000"/>
              </a:spcBef>
            </a:pPr>
            <a:endParaRPr lang="zh-CN" altLang="en-US" sz="2800" dirty="0"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510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3220" y="3629660"/>
            <a:ext cx="2807335" cy="2807335"/>
          </a:xfrm>
          <a:prstGeom prst="rect">
            <a:avLst/>
          </a:prstGeom>
        </p:spPr>
      </p:pic>
      <p:pic>
        <p:nvPicPr>
          <p:cNvPr id="3" name="图片 2" descr="3299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" y="226695"/>
            <a:ext cx="2868295" cy="2868295"/>
          </a:xfrm>
          <a:prstGeom prst="rect">
            <a:avLst/>
          </a:prstGeom>
        </p:spPr>
      </p:pic>
      <p:pic>
        <p:nvPicPr>
          <p:cNvPr id="4" name="图片 3" descr="4023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610" y="236220"/>
            <a:ext cx="2889250" cy="2889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072" y="1160860"/>
            <a:ext cx="6257925" cy="426481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405" y="293370"/>
            <a:ext cx="2911475" cy="2911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1140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40" y="293370"/>
            <a:ext cx="2879090" cy="2879090"/>
          </a:xfrm>
          <a:prstGeom prst="rect">
            <a:avLst/>
          </a:prstGeom>
        </p:spPr>
      </p:pic>
      <p:pic>
        <p:nvPicPr>
          <p:cNvPr id="4" name="图片 3" descr="4892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05" y="3496945"/>
            <a:ext cx="2910840" cy="2910840"/>
          </a:xfrm>
          <a:prstGeom prst="rect">
            <a:avLst/>
          </a:prstGeom>
        </p:spPr>
      </p:pic>
      <p:pic>
        <p:nvPicPr>
          <p:cNvPr id="63491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140" y="3496945"/>
            <a:ext cx="2878455" cy="2878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569" y="1107281"/>
            <a:ext cx="7290197" cy="474464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2" name="图片 1" descr="9904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7475" y="139700"/>
            <a:ext cx="2821940" cy="2821940"/>
          </a:xfrm>
          <a:prstGeom prst="rect">
            <a:avLst/>
          </a:prstGeom>
        </p:spPr>
      </p:pic>
      <p:pic>
        <p:nvPicPr>
          <p:cNvPr id="3" name="图片 2" descr="6889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3314700"/>
            <a:ext cx="2801620" cy="2801620"/>
          </a:xfrm>
          <a:prstGeom prst="rect">
            <a:avLst/>
          </a:prstGeom>
        </p:spPr>
      </p:pic>
      <p:pic>
        <p:nvPicPr>
          <p:cNvPr id="4" name="图片 3" descr="9683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75" y="3210560"/>
            <a:ext cx="2829560" cy="2829560"/>
          </a:xfrm>
          <a:prstGeom prst="rect">
            <a:avLst/>
          </a:prstGeom>
        </p:spPr>
      </p:pic>
      <p:pic>
        <p:nvPicPr>
          <p:cNvPr id="5" name="图片 4" descr="1508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" y="139700"/>
            <a:ext cx="2801620" cy="28016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222" y="1107281"/>
            <a:ext cx="7668815" cy="455652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2" name="图片 1" descr="6192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7580" y="1135380"/>
            <a:ext cx="3809365" cy="38093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91" y="1052513"/>
            <a:ext cx="7398544" cy="4552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3" name="图片 2" descr="182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" y="1524000"/>
            <a:ext cx="3809365" cy="3809365"/>
          </a:xfrm>
          <a:prstGeom prst="rect">
            <a:avLst/>
          </a:prstGeom>
        </p:spPr>
      </p:pic>
      <p:sp>
        <p:nvSpPr>
          <p:cNvPr id="7" name="Text Box 3"/>
          <p:cNvSpPr txBox="1"/>
          <p:nvPr/>
        </p:nvSpPr>
        <p:spPr>
          <a:xfrm>
            <a:off x="4966970" y="2635250"/>
            <a:ext cx="409194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法国：</a:t>
            </a:r>
            <a:r>
              <a:rPr 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France</a:t>
            </a: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" name="Text Box 3"/>
          <p:cNvSpPr txBox="1"/>
          <p:nvPr/>
        </p:nvSpPr>
        <p:spPr>
          <a:xfrm>
            <a:off x="1072515" y="376555"/>
            <a:ext cx="6750050" cy="1960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三、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Quiz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Read aloud the following words and phrases</a:t>
            </a: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Text Box 3"/>
          <p:cNvSpPr txBox="1"/>
          <p:nvPr/>
        </p:nvSpPr>
        <p:spPr>
          <a:xfrm>
            <a:off x="1195705" y="1714500"/>
            <a:ext cx="409194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18640" y="2399665"/>
            <a:ext cx="4091940" cy="44538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）日本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）加拿大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）法国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）我们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）学生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6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）你们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2"/>
          <p:cNvSpPr txBox="1"/>
          <p:nvPr/>
        </p:nvSpPr>
        <p:spPr>
          <a:xfrm>
            <a:off x="359569" y="1970485"/>
            <a:ext cx="3132535" cy="43396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  <a:buClrTx/>
            </a:pPr>
            <a:r>
              <a:rPr lang="en-US" altLang="zh-CN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1.	</a:t>
            </a:r>
            <a:r>
              <a:rPr lang="zh-CN" altLang="en-US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复习</a:t>
            </a:r>
            <a:endParaRPr lang="en-US" altLang="zh-CN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en-US" altLang="zh-CN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2. </a:t>
            </a:r>
            <a:r>
              <a:rPr lang="zh-CN" altLang="en-US" sz="2400" dirty="0">
                <a:latin typeface="Franklin Gothic Book" panose="020B0503020102020204" pitchFamily="34" charset="0"/>
                <a:ea typeface="华文楷体" panose="02010600040101010101" pitchFamily="2" charset="-122"/>
                <a:sym typeface="+mn-ea"/>
              </a:rPr>
              <a:t>汉字的结构</a:t>
            </a:r>
            <a:endParaRPr lang="en-US" altLang="zh-CN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en-US" altLang="zh-CN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3. </a:t>
            </a:r>
            <a:r>
              <a:rPr lang="zh-CN" altLang="en-US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偏旁部首</a:t>
            </a:r>
            <a:endParaRPr lang="en-US" altLang="zh-CN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en-US" altLang="zh-CN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4. </a:t>
            </a:r>
            <a:r>
              <a:rPr lang="zh-CN" altLang="en-US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新词</a:t>
            </a:r>
            <a:endParaRPr lang="en-US" altLang="zh-CN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en-US" altLang="zh-CN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5. </a:t>
            </a:r>
            <a:r>
              <a:rPr lang="zh-CN" altLang="en-US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语言点和课文</a:t>
            </a:r>
            <a:endParaRPr lang="zh-CN" altLang="en-US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en-US" altLang="zh-CN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6. </a:t>
            </a:r>
            <a:r>
              <a:rPr lang="zh-CN" altLang="en-US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语音</a:t>
            </a:r>
            <a:endParaRPr lang="zh-CN" altLang="en-US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en-US" altLang="zh-CN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7. </a:t>
            </a:r>
            <a:r>
              <a:rPr lang="zh-CN" altLang="en-US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练习</a:t>
            </a:r>
            <a:endParaRPr lang="en-US" altLang="zh-CN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endParaRPr lang="en-US" altLang="zh-CN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17410" name="Text Box 2"/>
          <p:cNvSpPr txBox="1"/>
          <p:nvPr/>
        </p:nvSpPr>
        <p:spPr>
          <a:xfrm>
            <a:off x="3605133" y="2046208"/>
            <a:ext cx="5903119" cy="41541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514350" indent="-514350">
              <a:spcBef>
                <a:spcPct val="50000"/>
              </a:spcBef>
              <a:buClrTx/>
              <a:buAutoNum type="arabicPeriod"/>
            </a:pPr>
            <a:r>
              <a:rPr lang="en-US" altLang="zh-CN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Review</a:t>
            </a:r>
            <a:endParaRPr lang="en-US" altLang="zh-CN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  <a:p>
            <a:pPr marL="514350" indent="-514350">
              <a:spcBef>
                <a:spcPct val="50000"/>
              </a:spcBef>
              <a:buClrTx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Roboto"/>
                <a:ea typeface="华文新魏" panose="02010800040101010101" pitchFamily="2" charset="-122"/>
                <a:sym typeface="+mn-ea"/>
              </a:rPr>
              <a:t>The structure of Chinese characters</a:t>
            </a:r>
            <a:endParaRPr lang="en-US" altLang="zh-CN" sz="2400" dirty="0">
              <a:solidFill>
                <a:srgbClr val="000000"/>
              </a:solidFill>
              <a:latin typeface="Roboto"/>
              <a:ea typeface="华文新魏" panose="02010800040101010101" pitchFamily="2" charset="-122"/>
            </a:endParaRPr>
          </a:p>
          <a:p>
            <a:pPr marL="514350" indent="-514350">
              <a:spcBef>
                <a:spcPct val="50000"/>
              </a:spcBef>
              <a:buClrTx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Roboto"/>
                <a:ea typeface="华文新魏" panose="02010800040101010101" pitchFamily="2" charset="-122"/>
              </a:rPr>
              <a:t>Radical</a:t>
            </a:r>
            <a:endParaRPr lang="en-US" altLang="zh-CN" sz="2400" dirty="0">
              <a:solidFill>
                <a:srgbClr val="000000"/>
              </a:solidFill>
              <a:latin typeface="Roboto"/>
              <a:ea typeface="华文新魏" panose="02010800040101010101" pitchFamily="2" charset="-122"/>
            </a:endParaRPr>
          </a:p>
          <a:p>
            <a:pPr marL="514350" indent="-514350">
              <a:spcBef>
                <a:spcPct val="50000"/>
              </a:spcBef>
              <a:buClrTx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Roboto"/>
                <a:ea typeface="华文新魏" panose="02010800040101010101" pitchFamily="2" charset="-122"/>
              </a:rPr>
              <a:t>New words</a:t>
            </a:r>
            <a:endParaRPr lang="en-US" altLang="zh-CN" sz="2400" dirty="0">
              <a:solidFill>
                <a:srgbClr val="000000"/>
              </a:solidFill>
              <a:latin typeface="Roboto"/>
              <a:ea typeface="华文新魏" panose="02010800040101010101" pitchFamily="2" charset="-122"/>
            </a:endParaRPr>
          </a:p>
          <a:p>
            <a:pPr marL="514350" indent="-514350">
              <a:spcBef>
                <a:spcPct val="50000"/>
              </a:spcBef>
              <a:buClrTx/>
              <a:buAutoNum type="arabicPeriod"/>
            </a:pPr>
            <a:r>
              <a:rPr lang="en-US" altLang="zh-CN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Language points and text </a:t>
            </a:r>
            <a:endParaRPr lang="en-US" altLang="zh-CN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  <a:p>
            <a:pPr marL="514350" indent="-514350">
              <a:spcBef>
                <a:spcPct val="50000"/>
              </a:spcBef>
              <a:buClrTx/>
              <a:buAutoNum type="arabicPeriod"/>
            </a:pPr>
            <a:r>
              <a:rPr lang="en-US" altLang="zh-CN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Chinese phonetics</a:t>
            </a:r>
            <a:endParaRPr lang="en-US" altLang="zh-CN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  <a:p>
            <a:pPr marL="514350" indent="-514350">
              <a:spcBef>
                <a:spcPct val="50000"/>
              </a:spcBef>
              <a:buClrTx/>
              <a:buAutoNum type="arabicPeriod"/>
            </a:pPr>
            <a:r>
              <a:rPr lang="en-US" altLang="zh-CN" sz="2400" dirty="0">
                <a:latin typeface="Franklin Gothic Book" panose="020B0503020102020204" pitchFamily="34" charset="0"/>
                <a:ea typeface="华文楷体" panose="02010600040101010101" pitchFamily="2" charset="-122"/>
              </a:rPr>
              <a:t>Exercise</a:t>
            </a:r>
            <a:endParaRPr lang="en-US" altLang="zh-CN" sz="2400" dirty="0">
              <a:latin typeface="Franklin Gothic Book" panose="020B0503020102020204" pitchFamily="3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" name="Text Box 3"/>
          <p:cNvSpPr txBox="1"/>
          <p:nvPr/>
        </p:nvSpPr>
        <p:spPr>
          <a:xfrm>
            <a:off x="295910" y="376555"/>
            <a:ext cx="8660130" cy="1960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三、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Quiz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Write the following words and phrases according to the pinyin</a:t>
            </a: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Text Box 3"/>
          <p:cNvSpPr txBox="1"/>
          <p:nvPr/>
        </p:nvSpPr>
        <p:spPr>
          <a:xfrm>
            <a:off x="1195705" y="1714500"/>
            <a:ext cx="409194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166620" y="2072640"/>
            <a:ext cx="4091940" cy="50774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）</a:t>
            </a: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Xuéshēng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2</a:t>
            </a: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）Lǎoshī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3</a:t>
            </a: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）Tāmen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4</a:t>
            </a: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）Nǐ hǎo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5</a:t>
            </a: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）Zhōngguó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6</a:t>
            </a: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）</a:t>
            </a:r>
            <a:r>
              <a:rPr lang="en-US" altLang="zh-CN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Are you French?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7" name="Text Box 3"/>
          <p:cNvSpPr txBox="1"/>
          <p:nvPr/>
        </p:nvSpPr>
        <p:spPr>
          <a:xfrm>
            <a:off x="295910" y="376555"/>
            <a:ext cx="8660130" cy="1960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三、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Quiz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Write the following words and phrases according to the pinyin</a:t>
            </a: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Text Box 3"/>
          <p:cNvSpPr txBox="1"/>
          <p:nvPr/>
        </p:nvSpPr>
        <p:spPr>
          <a:xfrm>
            <a:off x="1195705" y="1714500"/>
            <a:ext cx="409194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166620" y="2072640"/>
            <a:ext cx="4091940" cy="50774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学生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2</a:t>
            </a: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）老师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3</a:t>
            </a: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）他们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4</a:t>
            </a: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）你好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5</a:t>
            </a: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）中国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6</a:t>
            </a:r>
            <a:r>
              <a:rPr lang="zh-CN" altLang="en-US" sz="2700" dirty="0">
                <a:solidFill>
                  <a:srgbClr val="000000"/>
                </a:solidFill>
                <a:latin typeface="Times New Roman Regular" panose="02020603050405020304" charset="0"/>
                <a:ea typeface="华文新魏" panose="02010800040101010101" pitchFamily="2" charset="-122"/>
                <a:cs typeface="Times New Roman Regular" panose="02020603050405020304" charset="0"/>
              </a:rPr>
              <a:t>）你是法国人吗？</a:t>
            </a: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Times New Roman Regular" panose="02020603050405020304" charset="0"/>
              <a:ea typeface="华文新魏" panose="02010800040101010101" pitchFamily="2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800"/>
              <a:t>New structue of Chinese characters</a:t>
            </a:r>
            <a:endParaRPr lang="en-US" altLang="zh-CN" sz="4800"/>
          </a:p>
        </p:txBody>
      </p:sp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" name="菱形 54"/>
          <p:cNvSpPr/>
          <p:nvPr>
            <p:custDataLst>
              <p:tags r:id="rId1"/>
            </p:custDataLst>
          </p:nvPr>
        </p:nvSpPr>
        <p:spPr>
          <a:xfrm>
            <a:off x="892969" y="2660809"/>
            <a:ext cx="1535430" cy="1535430"/>
          </a:xfrm>
          <a:prstGeom prst="diamond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rgbClr val="282928">
              <a:shade val="50000"/>
            </a:srgbClr>
          </a:lnRef>
          <a:fillRef idx="1">
            <a:srgbClr val="282928"/>
          </a:fillRef>
          <a:effectRef idx="0">
            <a:srgbClr val="282928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170" y="2927033"/>
            <a:ext cx="494348" cy="9925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en-US" altLang="zh-CN" sz="6000" b="1" spc="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3"/>
          <p:cNvSpPr txBox="1"/>
          <p:nvPr/>
        </p:nvSpPr>
        <p:spPr>
          <a:xfrm>
            <a:off x="175895" y="15875"/>
            <a:ext cx="8024495" cy="3207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汉字基本结构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Basic structure of Chinese characters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3. 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四面包围结构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Enclosed on four sides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 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42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919663" y="2381250"/>
              <a:ext cx="9525" cy="2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919663" y="2381250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634288" y="2124075"/>
              <a:ext cx="9525" cy="2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634288" y="2124075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529513" y="4176713"/>
              <a:ext cx="9525" cy="2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529513" y="4176713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377113" y="3881438"/>
              <a:ext cx="9525" cy="2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7377113" y="3881438"/>
                <a:ext cx="9525" cy="270"/>
              </a:xfrm>
              <a:prstGeom prst="rect"/>
            </p:spPr>
          </p:pic>
        </mc:Fallback>
      </mc:AlternateContent>
      <p:sp>
        <p:nvSpPr>
          <p:cNvPr id="7" name="Text Box 3"/>
          <p:cNvSpPr txBox="1"/>
          <p:nvPr/>
        </p:nvSpPr>
        <p:spPr>
          <a:xfrm>
            <a:off x="365760" y="5177155"/>
            <a:ext cx="409194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图：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t</a:t>
            </a:r>
            <a:r>
              <a:rPr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ú</a:t>
            </a: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noun. picutre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；地图：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map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" name="图片 9" descr="4218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80" y="2585720"/>
            <a:ext cx="2724150" cy="2724150"/>
          </a:xfrm>
          <a:prstGeom prst="rect">
            <a:avLst/>
          </a:prstGeom>
        </p:spPr>
      </p:pic>
      <p:pic>
        <p:nvPicPr>
          <p:cNvPr id="11" name="图片 10" descr="753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600" y="2585720"/>
            <a:ext cx="2724150" cy="2724150"/>
          </a:xfrm>
          <a:prstGeom prst="rect">
            <a:avLst/>
          </a:prstGeom>
        </p:spPr>
      </p:pic>
      <p:sp>
        <p:nvSpPr>
          <p:cNvPr id="12" name="Text Box 3"/>
          <p:cNvSpPr txBox="1"/>
          <p:nvPr/>
        </p:nvSpPr>
        <p:spPr>
          <a:xfrm>
            <a:off x="5005705" y="5191125"/>
            <a:ext cx="458216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国：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g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uó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noun. country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；中国：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China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" name="墨迹 1"/>
              <p14:cNvContentPartPr/>
              <p14:nvPr/>
            </p14:nvContentPartPr>
            <p14:xfrm>
              <a:off x="4429125" y="1499870"/>
              <a:ext cx="205105" cy="53594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9"/>
            </p:blipFill>
            <p:spPr>
              <a:xfrm>
                <a:off x="4429125" y="1499870"/>
                <a:ext cx="205105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4589780" y="1651635"/>
              <a:ext cx="446405" cy="806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4589780" y="1651635"/>
                <a:ext cx="4464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4669790" y="1919605"/>
              <a:ext cx="330835" cy="98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4669790" y="1919605"/>
                <a:ext cx="3308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4732655" y="2009140"/>
              <a:ext cx="8890" cy="2584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4732655" y="2009140"/>
                <a:ext cx="889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4482465" y="2258695"/>
              <a:ext cx="633730" cy="1701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4482465" y="2258695"/>
                <a:ext cx="63373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4884420" y="1857375"/>
              <a:ext cx="35560" cy="10356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4884420" y="1857375"/>
                <a:ext cx="35560" cy="1035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4392930" y="3348355"/>
              <a:ext cx="62865" cy="4286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4392930" y="3348355"/>
                <a:ext cx="6286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4304030" y="3437890"/>
              <a:ext cx="285750" cy="72326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4304030" y="3437890"/>
                <a:ext cx="285750" cy="723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4589780" y="3509010"/>
              <a:ext cx="285750" cy="26797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4589780" y="3509010"/>
                <a:ext cx="2857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4919980" y="3473450"/>
              <a:ext cx="205105" cy="25019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4919980" y="3473450"/>
                <a:ext cx="20510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5179060" y="3491230"/>
              <a:ext cx="151765" cy="25908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5179060" y="3491230"/>
                <a:ext cx="15176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5348605" y="1704975"/>
              <a:ext cx="223520" cy="3130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5348605" y="1704975"/>
                <a:ext cx="22352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5661025" y="1812290"/>
              <a:ext cx="17780" cy="2413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5661025" y="1812290"/>
                <a:ext cx="1778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5687695" y="1624965"/>
              <a:ext cx="80645" cy="533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5687695" y="1624965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5741670" y="1741170"/>
              <a:ext cx="276860" cy="31242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5741670" y="1741170"/>
                <a:ext cx="27686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6062980" y="1847850"/>
              <a:ext cx="205105" cy="196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6062980" y="1847850"/>
                <a:ext cx="2051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5955665" y="1535430"/>
              <a:ext cx="196850" cy="15176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5955665" y="1535430"/>
                <a:ext cx="196850" cy="15176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3"/>
          <p:cNvSpPr txBox="1"/>
          <p:nvPr/>
        </p:nvSpPr>
        <p:spPr>
          <a:xfrm>
            <a:off x="175895" y="15875"/>
            <a:ext cx="8024495" cy="3207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汉字基本结构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Basic structure of Chinese characters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4. 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两面包围结构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1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）左上包围 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Enclosed from top and left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42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919663" y="2381250"/>
              <a:ext cx="9525" cy="2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919663" y="2381250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634288" y="2124075"/>
              <a:ext cx="9525" cy="2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634288" y="2124075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529513" y="4176713"/>
              <a:ext cx="9525" cy="2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529513" y="4176713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377113" y="3881438"/>
              <a:ext cx="9525" cy="2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7377113" y="3881438"/>
                <a:ext cx="9525" cy="270"/>
              </a:xfrm>
              <a:prstGeom prst="rect"/>
            </p:spPr>
          </p:pic>
        </mc:Fallback>
      </mc:AlternateContent>
      <p:sp>
        <p:nvSpPr>
          <p:cNvPr id="7" name="Text Box 3"/>
          <p:cNvSpPr txBox="1"/>
          <p:nvPr/>
        </p:nvSpPr>
        <p:spPr>
          <a:xfrm>
            <a:off x="365760" y="5177155"/>
            <a:ext cx="4091940" cy="714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老：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Text Box 3"/>
          <p:cNvSpPr txBox="1"/>
          <p:nvPr/>
        </p:nvSpPr>
        <p:spPr>
          <a:xfrm>
            <a:off x="5005705" y="5191125"/>
            <a:ext cx="458216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有：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y</a:t>
            </a:r>
            <a:r>
              <a:rPr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ǒu</a:t>
            </a: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verb. to have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；没有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图片 1" descr="1248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2705735"/>
            <a:ext cx="2603500" cy="2603500"/>
          </a:xfrm>
          <a:prstGeom prst="rect">
            <a:avLst/>
          </a:prstGeom>
        </p:spPr>
      </p:pic>
      <p:pic>
        <p:nvPicPr>
          <p:cNvPr id="8" name="图片 7" descr="6057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505" y="2705735"/>
            <a:ext cx="2609215" cy="26092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3"/>
          <p:cNvSpPr txBox="1"/>
          <p:nvPr/>
        </p:nvSpPr>
        <p:spPr>
          <a:xfrm>
            <a:off x="175895" y="15875"/>
            <a:ext cx="8024495" cy="3207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汉字基本结构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Basic structure of Chinese characters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4. 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两面包围结构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（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2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）左下包围 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Enclosed from bottom and left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42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919663" y="2381250"/>
              <a:ext cx="9525" cy="2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919663" y="2381250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634288" y="2124075"/>
              <a:ext cx="9525" cy="2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634288" y="2124075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529513" y="4176713"/>
              <a:ext cx="9525" cy="2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529513" y="4176713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377113" y="3881438"/>
              <a:ext cx="9525" cy="2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7377113" y="3881438"/>
                <a:ext cx="9525" cy="270"/>
              </a:xfrm>
              <a:prstGeom prst="rect"/>
            </p:spPr>
          </p:pic>
        </mc:Fallback>
      </mc:AlternateContent>
      <p:sp>
        <p:nvSpPr>
          <p:cNvPr id="12" name="Text Box 3"/>
          <p:cNvSpPr txBox="1"/>
          <p:nvPr/>
        </p:nvSpPr>
        <p:spPr>
          <a:xfrm>
            <a:off x="4686300" y="3943350"/>
            <a:ext cx="458216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这：</a:t>
            </a:r>
            <a:r>
              <a:rPr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Zhè</a:t>
            </a: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pronoun. this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；这是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8" descr="3462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90" y="3223260"/>
            <a:ext cx="277749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800"/>
              <a:t>New radicals</a:t>
            </a:r>
            <a:endParaRPr lang="en-US" altLang="zh-CN" sz="4800"/>
          </a:p>
        </p:txBody>
      </p:sp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" name="菱形 54"/>
          <p:cNvSpPr/>
          <p:nvPr>
            <p:custDataLst>
              <p:tags r:id="rId1"/>
            </p:custDataLst>
          </p:nvPr>
        </p:nvSpPr>
        <p:spPr>
          <a:xfrm>
            <a:off x="892969" y="2660809"/>
            <a:ext cx="1535430" cy="1535430"/>
          </a:xfrm>
          <a:prstGeom prst="diamond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rgbClr val="282928">
              <a:shade val="50000"/>
            </a:srgbClr>
          </a:lnRef>
          <a:fillRef idx="1">
            <a:srgbClr val="282928"/>
          </a:fillRef>
          <a:effectRef idx="0">
            <a:srgbClr val="282928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170" y="2927033"/>
            <a:ext cx="494348" cy="9925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lang="en-US" altLang="zh-CN" sz="6000" b="1" spc="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=1299381857,71681753&amp;fm=26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365" y="235585"/>
            <a:ext cx="7367905" cy="3810635"/>
          </a:xfrm>
          <a:prstGeom prst="rect">
            <a:avLst/>
          </a:prstGeom>
        </p:spPr>
      </p:pic>
      <p:sp>
        <p:nvSpPr>
          <p:cNvPr id="10" name="Text Box 3"/>
          <p:cNvSpPr txBox="1"/>
          <p:nvPr/>
        </p:nvSpPr>
        <p:spPr>
          <a:xfrm>
            <a:off x="1691640" y="3985260"/>
            <a:ext cx="529780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related to “surroundings, border”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8" name="图片 17" descr="4218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95" y="4740910"/>
            <a:ext cx="1830705" cy="1830705"/>
          </a:xfrm>
          <a:prstGeom prst="rect">
            <a:avLst/>
          </a:prstGeom>
        </p:spPr>
      </p:pic>
      <p:pic>
        <p:nvPicPr>
          <p:cNvPr id="27" name="图片 26" descr="753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335" y="4712335"/>
            <a:ext cx="1858645" cy="18586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 txBox="1"/>
          <p:nvPr/>
        </p:nvSpPr>
        <p:spPr>
          <a:xfrm>
            <a:off x="2833370" y="3665220"/>
            <a:ext cx="529780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related to “walk, road”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 descr="b21bb051f8198618bc64c7de94e5a9758bd4e65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25" y="438150"/>
            <a:ext cx="3155315" cy="3115310"/>
          </a:xfrm>
          <a:prstGeom prst="rect">
            <a:avLst/>
          </a:prstGeom>
        </p:spPr>
      </p:pic>
      <p:pic>
        <p:nvPicPr>
          <p:cNvPr id="4" name="图片 3" descr="3462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4469130"/>
            <a:ext cx="1971675" cy="1971675"/>
          </a:xfrm>
          <a:prstGeom prst="rect">
            <a:avLst/>
          </a:prstGeom>
        </p:spPr>
      </p:pic>
      <p:pic>
        <p:nvPicPr>
          <p:cNvPr id="5" name="图片 4" descr="715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4469130"/>
            <a:ext cx="1971675" cy="1971675"/>
          </a:xfrm>
          <a:prstGeom prst="rect">
            <a:avLst/>
          </a:prstGeom>
        </p:spPr>
      </p:pic>
      <p:pic>
        <p:nvPicPr>
          <p:cNvPr id="6" name="图片 5" descr="2698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355" y="4479925"/>
            <a:ext cx="1961515" cy="1961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 txBox="1"/>
          <p:nvPr/>
        </p:nvSpPr>
        <p:spPr>
          <a:xfrm>
            <a:off x="2833370" y="3665220"/>
            <a:ext cx="529780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related to “bamboo”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图片 1" descr="src=http---preview.21cnjy.net-files-e7-00-e7004152f8952126176e9c3ea636ddc3.png&amp;refer=http---preview.21cnjy.net&amp;app=2002&amp;size=f9999,10000&amp;q=a80&amp;n=0&amp;g=0n&amp;fmt=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8680" y="264160"/>
            <a:ext cx="4634230" cy="3475990"/>
          </a:xfrm>
          <a:prstGeom prst="rect">
            <a:avLst/>
          </a:prstGeom>
        </p:spPr>
      </p:pic>
      <p:pic>
        <p:nvPicPr>
          <p:cNvPr id="8" name="图片 7" descr="9887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4377690"/>
            <a:ext cx="23368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菱形 54"/>
          <p:cNvSpPr/>
          <p:nvPr>
            <p:custDataLst>
              <p:tags r:id="rId1"/>
            </p:custDataLst>
          </p:nvPr>
        </p:nvSpPr>
        <p:spPr>
          <a:xfrm>
            <a:off x="892969" y="2660809"/>
            <a:ext cx="1535430" cy="1535430"/>
          </a:xfrm>
          <a:prstGeom prst="diamond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rgbClr val="282928">
              <a:shade val="50000"/>
            </a:srgbClr>
          </a:lnRef>
          <a:fillRef idx="1">
            <a:srgbClr val="282928"/>
          </a:fillRef>
          <a:effectRef idx="0">
            <a:srgbClr val="282928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170" y="2927033"/>
            <a:ext cx="494348" cy="9925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altLang="zh-CN" sz="6000" b="1" spc="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500" dirty="0"/>
              <a:t>Review</a:t>
            </a:r>
            <a:endParaRPr lang="en-US" altLang="zh-CN" sz="6500" dirty="0"/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800"/>
              <a:t>New words</a:t>
            </a:r>
            <a:endParaRPr lang="en-US" altLang="zh-CN" sz="4800"/>
          </a:p>
        </p:txBody>
      </p:sp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" name="菱形 54"/>
          <p:cNvSpPr/>
          <p:nvPr>
            <p:custDataLst>
              <p:tags r:id="rId1"/>
            </p:custDataLst>
          </p:nvPr>
        </p:nvSpPr>
        <p:spPr>
          <a:xfrm>
            <a:off x="892969" y="2660809"/>
            <a:ext cx="1535430" cy="1535430"/>
          </a:xfrm>
          <a:prstGeom prst="diamond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rgbClr val="282928">
              <a:shade val="50000"/>
            </a:srgbClr>
          </a:lnRef>
          <a:fillRef idx="1">
            <a:srgbClr val="282928"/>
          </a:fillRef>
          <a:effectRef idx="0">
            <a:srgbClr val="282928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170" y="2927033"/>
            <a:ext cx="494348" cy="9925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endParaRPr lang="en-US" altLang="zh-CN" sz="6000" b="1" spc="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349750" y="755015"/>
            <a:ext cx="3322955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dirty="0">
                <a:ea typeface="华文楷体" panose="02010600040101010101" pitchFamily="2" charset="-122"/>
              </a:rPr>
              <a:t>书 </a:t>
            </a:r>
            <a:r>
              <a:rPr lang="en-US" altLang="zh-CN" sz="3200" dirty="0">
                <a:ea typeface="华文楷体" panose="02010600040101010101" pitchFamily="2" charset="-122"/>
              </a:rPr>
              <a:t>book</a:t>
            </a:r>
            <a:endParaRPr lang="zh-CN" altLang="en-US" sz="3200" dirty="0"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dirty="0">
                <a:ea typeface="华文楷体" panose="02010600040101010101" pitchFamily="2" charset="-122"/>
              </a:rPr>
              <a:t>词典</a:t>
            </a:r>
            <a:r>
              <a:rPr lang="en-US" altLang="zh-CN" sz="3200" dirty="0">
                <a:ea typeface="华文楷体" panose="02010600040101010101" pitchFamily="2" charset="-122"/>
              </a:rPr>
              <a:t>dictionary</a:t>
            </a:r>
            <a:endParaRPr lang="zh-CN" altLang="en-US" sz="3200" dirty="0"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dirty="0">
                <a:ea typeface="华文楷体" panose="02010600040101010101" pitchFamily="2" charset="-122"/>
              </a:rPr>
              <a:t>地图 </a:t>
            </a:r>
            <a:r>
              <a:rPr lang="en-US" altLang="zh-CN" sz="3200" dirty="0">
                <a:ea typeface="华文楷体" panose="02010600040101010101" pitchFamily="2" charset="-122"/>
              </a:rPr>
              <a:t>map</a:t>
            </a:r>
            <a:endParaRPr lang="zh-CN" altLang="en-US" sz="3200" dirty="0"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dirty="0">
                <a:ea typeface="华文楷体" panose="02010600040101010101" pitchFamily="2" charset="-122"/>
              </a:rPr>
              <a:t>笔 </a:t>
            </a:r>
            <a:r>
              <a:rPr lang="en-US" altLang="zh-CN" sz="3200" dirty="0">
                <a:ea typeface="华文楷体" panose="02010600040101010101" pitchFamily="2" charset="-122"/>
              </a:rPr>
              <a:t>pen</a:t>
            </a:r>
            <a:endParaRPr lang="zh-CN" altLang="en-US" sz="3200" dirty="0"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dirty="0">
                <a:ea typeface="华文楷体" panose="02010600040101010101" pitchFamily="2" charset="-122"/>
              </a:rPr>
              <a:t>本子 </a:t>
            </a:r>
            <a:r>
              <a:rPr lang="en-US" altLang="zh-CN" sz="3200" dirty="0">
                <a:ea typeface="华文楷体" panose="02010600040101010101" pitchFamily="2" charset="-122"/>
              </a:rPr>
              <a:t>book</a:t>
            </a:r>
            <a:endParaRPr lang="zh-CN" altLang="en-US" sz="3200" dirty="0">
              <a:ea typeface="华文楷体" panose="02010600040101010101" pitchFamily="2" charset="-122"/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1431925" y="802780"/>
            <a:ext cx="3473450" cy="492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dirty="0">
                <a:ea typeface="华文楷体" panose="02010600040101010101" pitchFamily="2" charset="-122"/>
              </a:rPr>
              <a:t>这 </a:t>
            </a:r>
            <a:r>
              <a:rPr lang="en-US" altLang="zh-CN" sz="3200" dirty="0">
                <a:ea typeface="华文楷体" panose="02010600040101010101" pitchFamily="2" charset="-122"/>
              </a:rPr>
              <a:t>this</a:t>
            </a:r>
            <a:endParaRPr lang="zh-CN" altLang="en-US" sz="3200" dirty="0"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a typeface="华文楷体" panose="02010600040101010101" pitchFamily="2" charset="-122"/>
              </a:rPr>
              <a:t>有 </a:t>
            </a:r>
            <a:r>
              <a:rPr lang="en-US" altLang="zh-CN" sz="3200" b="1" dirty="0">
                <a:solidFill>
                  <a:srgbClr val="3333FF"/>
                </a:solidFill>
                <a:ea typeface="华文楷体" panose="02010600040101010101" pitchFamily="2" charset="-122"/>
              </a:rPr>
              <a:t>have</a:t>
            </a:r>
            <a:endParaRPr lang="zh-CN" altLang="en-US" sz="3200" b="1" dirty="0">
              <a:solidFill>
                <a:srgbClr val="3333FF"/>
              </a:solidFill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3333FF"/>
                </a:solidFill>
                <a:ea typeface="华文楷体" panose="02010600040101010101" pitchFamily="2" charset="-122"/>
              </a:rPr>
              <a:t>没有 </a:t>
            </a:r>
            <a:r>
              <a:rPr lang="en-US" altLang="zh-CN" sz="3200" b="1" dirty="0">
                <a:solidFill>
                  <a:srgbClr val="3333FF"/>
                </a:solidFill>
                <a:ea typeface="华文楷体" panose="02010600040101010101" pitchFamily="2" charset="-122"/>
              </a:rPr>
              <a:t>don’t have</a:t>
            </a:r>
            <a:endParaRPr lang="zh-CN" altLang="en-US" sz="3200" b="1" dirty="0">
              <a:solidFill>
                <a:srgbClr val="3333FF"/>
              </a:solidFill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FF00FF"/>
                </a:solidFill>
                <a:ea typeface="华文楷体" panose="02010600040101010101" pitchFamily="2" charset="-122"/>
              </a:rPr>
              <a:t>的 </a:t>
            </a:r>
            <a:r>
              <a:rPr lang="en-US" altLang="zh-CN" sz="3200" b="1" dirty="0">
                <a:solidFill>
                  <a:srgbClr val="FF00FF"/>
                </a:solidFill>
                <a:ea typeface="华文楷体" panose="02010600040101010101" pitchFamily="2" charset="-122"/>
              </a:rPr>
              <a:t>sb’s</a:t>
            </a:r>
            <a:endParaRPr lang="zh-CN" altLang="en-US" sz="3200" b="1" dirty="0">
              <a:solidFill>
                <a:srgbClr val="FF00FF"/>
              </a:solidFill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dirty="0">
                <a:ea typeface="华文楷体" panose="02010600040101010101" pitchFamily="2" charset="-122"/>
              </a:rPr>
              <a:t>两 </a:t>
            </a:r>
            <a:r>
              <a:rPr lang="en-US" altLang="zh-CN" sz="3200" dirty="0">
                <a:ea typeface="华文楷体" panose="02010600040101010101" pitchFamily="2" charset="-122"/>
              </a:rPr>
              <a:t>two</a:t>
            </a:r>
            <a:endParaRPr lang="zh-CN" altLang="en-US" sz="3200" dirty="0">
              <a:ea typeface="华文楷体" panose="02010600040101010101" pitchFamily="2" charset="-122"/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7494588" y="1751508"/>
            <a:ext cx="933450" cy="3943350"/>
          </a:xfrm>
          <a:prstGeom prst="rect">
            <a:avLst/>
          </a:prstGeom>
          <a:solidFill>
            <a:srgbClr val="FFFF99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dirty="0">
                <a:ea typeface="华文楷体" panose="02010600040101010101" pitchFamily="2" charset="-122"/>
              </a:rPr>
              <a:t>本</a:t>
            </a:r>
            <a:endParaRPr lang="zh-CN" altLang="en-US" sz="3200" dirty="0">
              <a:ea typeface="华文楷体" panose="02010600040101010101" pitchFamily="2" charset="-122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dirty="0">
                <a:ea typeface="华文楷体" panose="02010600040101010101" pitchFamily="2" charset="-122"/>
              </a:rPr>
              <a:t>张</a:t>
            </a:r>
            <a:endParaRPr lang="zh-CN" altLang="en-US" sz="3200" dirty="0">
              <a:ea typeface="华文楷体" panose="02010600040101010101" pitchFamily="2" charset="-122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dirty="0">
                <a:ea typeface="华文楷体" panose="02010600040101010101" pitchFamily="2" charset="-122"/>
              </a:rPr>
              <a:t>支</a:t>
            </a:r>
            <a:endParaRPr lang="zh-CN" altLang="en-US" sz="3200" dirty="0">
              <a:ea typeface="华文楷体" panose="02010600040101010101" pitchFamily="2" charset="-122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</a:pPr>
            <a:r>
              <a:rPr lang="zh-CN" altLang="en-US" sz="3200" dirty="0">
                <a:ea typeface="华文楷体" panose="02010600040101010101" pitchFamily="2" charset="-122"/>
              </a:rPr>
              <a:t>个</a:t>
            </a:r>
            <a:endParaRPr lang="zh-CN" altLang="en-US" sz="3200" dirty="0">
              <a:ea typeface="华文楷体" panose="02010600040101010101" pitchFamily="2" charset="-122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431925" y="100687"/>
            <a:ext cx="1547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生词</a:t>
            </a:r>
            <a:endParaRPr lang="zh-CN" altLang="en-US" sz="2000" b="1" dirty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charset="0"/>
                <a:ea typeface="楷体_GB2312" pitchFamily="49" charset="-122"/>
              </a:rPr>
              <a:t>New words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01465" y="-2540"/>
            <a:ext cx="2209800" cy="7683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noun</a:t>
            </a:r>
            <a:endParaRPr lang="en-US" altLang="zh-CN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6805" y="0"/>
            <a:ext cx="3423920" cy="7683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classifier</a:t>
            </a:r>
            <a:endParaRPr lang="en-US" altLang="zh-CN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箭头: 下 3"/>
          <p:cNvSpPr/>
          <p:nvPr/>
        </p:nvSpPr>
        <p:spPr>
          <a:xfrm>
            <a:off x="5036342" y="802780"/>
            <a:ext cx="361950" cy="3603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下 11"/>
          <p:cNvSpPr/>
          <p:nvPr/>
        </p:nvSpPr>
        <p:spPr>
          <a:xfrm>
            <a:off x="7780338" y="796876"/>
            <a:ext cx="361950" cy="3603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03363" y="792391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zhè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476223" y="1775957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yŏu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464866" y="2765854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méi</a:t>
            </a:r>
            <a:r>
              <a:rPr lang="en-US" altLang="zh-CN" dirty="0"/>
              <a:t> </a:t>
            </a:r>
            <a:r>
              <a:rPr lang="en-US" altLang="zh-CN" dirty="0" err="1"/>
              <a:t>yŏu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464866" y="3846645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485747" y="4840600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liăng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427385" y="755016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shū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63103" y="1775899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cí</a:t>
            </a:r>
            <a:r>
              <a:rPr lang="en-US" altLang="zh-CN" dirty="0"/>
              <a:t> </a:t>
            </a:r>
            <a:r>
              <a:rPr lang="en-US" altLang="zh-CN" dirty="0" err="1"/>
              <a:t>diăn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75209" y="2634544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dì</a:t>
            </a:r>
            <a:r>
              <a:rPr lang="en-US" altLang="zh-CN" dirty="0"/>
              <a:t> </a:t>
            </a:r>
            <a:r>
              <a:rPr lang="en-US" altLang="zh-CN" dirty="0" err="1"/>
              <a:t>tú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451749" y="3846645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bĭ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4451749" y="4824035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bĕn</a:t>
            </a:r>
            <a:r>
              <a:rPr lang="en-US" altLang="zh-CN" dirty="0"/>
              <a:t> </a:t>
            </a:r>
            <a:r>
              <a:rPr lang="en-US" altLang="zh-CN" dirty="0" err="1"/>
              <a:t>zi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667777" y="1748034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bĕn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651582" y="2751840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zhāng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7717634" y="3764684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zhī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7779621" y="4779638"/>
            <a:ext cx="1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gè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78157"/>
            <a:ext cx="1547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生词</a:t>
            </a:r>
            <a:endParaRPr lang="zh-CN" altLang="en-US" sz="2000" b="1" dirty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charset="0"/>
                <a:ea typeface="楷体_GB2312" pitchFamily="49" charset="-122"/>
              </a:rPr>
              <a:t>New words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6300" y="1952625"/>
            <a:ext cx="4667250" cy="214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04801" y="2303463"/>
            <a:ext cx="8688112" cy="45550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 zhè ]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指示代词。指称比较近的人或事物</a:t>
            </a:r>
            <a:r>
              <a:rPr lang="en-US" altLang="zh-CN" sz="20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～个人。～本书。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+mn-ea"/>
                <a:cs typeface="Arial" panose="020B0604020202020204" pitchFamily="34" charset="0"/>
              </a:rPr>
              <a:t>Demonstrative pronouns. Referring to a person or thing that is relatively close: this people. this book.</a:t>
            </a:r>
            <a:endParaRPr kumimoji="0" lang="en-US" altLang="zh-CN" sz="2000" i="0" u="none" strike="noStrike" cap="none" normalizeH="0" baseline="0" dirty="0">
              <a:ln>
                <a:noFill/>
              </a:ln>
              <a:effectLst/>
              <a:latin typeface="+mn-ea"/>
              <a:cs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 zhèi ]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义同“这（zhè）”。用于口语。在口语里，“这”后面跟量词或数词加量词时，通常读zhèi；在“这个”“这些”“这样”“这会儿”“这阵子”中，也常读zhèi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The meaning is the same as “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zhè 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”. For spoken Chinese. In spoken language, when “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这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" is followed by a quantifier or a numeral plus a quantifier, we usually read as 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zhèi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; in "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zhèi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gè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“(this), "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zhèi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xiē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“(these), "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zhèi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yàng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“(such), "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zhèi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hùi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“(now), "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zhèi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zhèn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“(this time) ,we often read as 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zhèi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.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9012" y="528994"/>
            <a:ext cx="2085975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78157"/>
            <a:ext cx="1547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生词</a:t>
            </a:r>
            <a:endParaRPr lang="zh-CN" altLang="en-US" sz="2000" b="1" dirty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charset="0"/>
                <a:ea typeface="楷体_GB2312" pitchFamily="49" charset="-122"/>
              </a:rPr>
              <a:t>New words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24724" y="979120"/>
            <a:ext cx="2294552" cy="229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51087" y="3429000"/>
            <a:ext cx="8992913" cy="2431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 de ]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用在定语的后面。定语和中心词之间是一般的修饰关系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：我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母亲。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你的父亲。他的哥哥。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红色的花。绿色的草。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安妮的书。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Used after the attribute. There is a general modifier relationship between the attributive and the central word: My mother. Your father. His brother. Red flowers. Green grass. Annie’s book.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78157"/>
            <a:ext cx="1547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生词</a:t>
            </a:r>
            <a:endParaRPr lang="zh-CN" altLang="en-US" sz="2000" b="1" dirty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charset="0"/>
                <a:ea typeface="楷体_GB2312" pitchFamily="49" charset="-122"/>
              </a:rPr>
              <a:t>New words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51112" y="3475137"/>
            <a:ext cx="8992913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 </a:t>
            </a:r>
            <a:r>
              <a:rPr kumimoji="0" lang="en-US" altLang="zh-CN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shū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]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装订成册的著作：一本～。一部～。一套～。新～。古～。～店。</a:t>
            </a:r>
            <a:endParaRPr lang="en-US" altLang="zh-CN" sz="2000" dirty="0"/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Book: </a:t>
            </a:r>
            <a:r>
              <a:rPr lang="en-US" altLang="zh-CN" sz="2000" dirty="0">
                <a:latin typeface="Arial" panose="020B0604020202020204" pitchFamily="34" charset="0"/>
              </a:rPr>
              <a:t>A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book.  A book. A set of book. New books. Ancient books. Bookstore.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00375" y="447676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78157"/>
            <a:ext cx="1547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生词</a:t>
            </a:r>
            <a:endParaRPr lang="zh-CN" altLang="en-US" sz="2000" b="1" dirty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charset="0"/>
                <a:ea typeface="楷体_GB2312" pitchFamily="49" charset="-122"/>
              </a:rPr>
              <a:t>New words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773906" y="4012843"/>
            <a:ext cx="5715659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/>
              <a:t>[ </a:t>
            </a:r>
            <a:r>
              <a:rPr lang="en-US" altLang="zh-CN" sz="2000" b="1" dirty="0" err="1"/>
              <a:t>cí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diǎn</a:t>
            </a:r>
            <a:r>
              <a:rPr lang="en-US" altLang="zh-CN" sz="2000" b="1" dirty="0"/>
              <a:t> ]</a:t>
            </a:r>
            <a:endParaRPr lang="en-US" altLang="zh-CN" sz="2000" b="1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词典：两</a:t>
            </a:r>
            <a:r>
              <a:rPr lang="zh-CN" altLang="en-US" sz="2000" dirty="0">
                <a:solidFill>
                  <a:srgbClr val="FF0000"/>
                </a:solidFill>
              </a:rPr>
              <a:t>本</a:t>
            </a:r>
            <a:r>
              <a:rPr lang="zh-CN" altLang="en-US" sz="2000" dirty="0"/>
              <a:t>词典。中文词典。</a:t>
            </a:r>
            <a:endParaRPr lang="en-US" altLang="zh-CN" sz="2000" dirty="0"/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Dictionary: Two dictionaries. Chinese dictionary.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47813" y="7620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6823" y="762000"/>
            <a:ext cx="2667001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78157"/>
            <a:ext cx="1547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生词</a:t>
            </a:r>
            <a:endParaRPr lang="zh-CN" altLang="en-US" sz="2000" b="1" dirty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charset="0"/>
                <a:ea typeface="楷体_GB2312" pitchFamily="49" charset="-122"/>
              </a:rPr>
              <a:t>New words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773906" y="4012843"/>
            <a:ext cx="5715659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/>
              <a:t>[ </a:t>
            </a:r>
            <a:r>
              <a:rPr lang="en-US" altLang="zh-CN" sz="2000" b="1" dirty="0" err="1"/>
              <a:t>dì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tú</a:t>
            </a:r>
            <a:r>
              <a:rPr lang="en-US" altLang="zh-CN" sz="2000" b="1" dirty="0"/>
              <a:t> ]</a:t>
            </a:r>
            <a:endParaRPr lang="en-US" altLang="zh-CN" sz="2000" b="1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地图：一</a:t>
            </a:r>
            <a:r>
              <a:rPr lang="zh-CN" altLang="en-US" sz="2000" dirty="0">
                <a:solidFill>
                  <a:srgbClr val="FF0000"/>
                </a:solidFill>
              </a:rPr>
              <a:t>张</a:t>
            </a:r>
            <a:r>
              <a:rPr lang="zh-CN" altLang="en-US" sz="2000" dirty="0"/>
              <a:t>地图。安妮的地图。</a:t>
            </a:r>
            <a:endParaRPr lang="en-US" altLang="zh-CN" sz="2000" dirty="0"/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Map: One map. Annie’s map.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38300" y="1000125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24" y="1000126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78157"/>
            <a:ext cx="1547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生词</a:t>
            </a:r>
            <a:endParaRPr lang="zh-CN" altLang="en-US" sz="2000" b="1" dirty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charset="0"/>
                <a:ea typeface="楷体_GB2312" pitchFamily="49" charset="-122"/>
              </a:rPr>
              <a:t>New words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773906" y="4012843"/>
            <a:ext cx="5715659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/>
              <a:t>[ </a:t>
            </a:r>
            <a:r>
              <a:rPr lang="en-US" altLang="zh-CN" sz="2000" b="1" dirty="0" err="1"/>
              <a:t>bĭ</a:t>
            </a:r>
            <a:r>
              <a:rPr lang="en-US" altLang="zh-CN" sz="2000" b="1" dirty="0"/>
              <a:t> ]</a:t>
            </a:r>
            <a:endParaRPr lang="en-US" altLang="zh-CN" sz="2000" b="1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笔：三</a:t>
            </a:r>
            <a:r>
              <a:rPr lang="zh-CN" altLang="en-US" sz="2000" dirty="0">
                <a:solidFill>
                  <a:srgbClr val="FF0000"/>
                </a:solidFill>
              </a:rPr>
              <a:t>支</a:t>
            </a:r>
            <a:r>
              <a:rPr lang="zh-CN" altLang="en-US" sz="2000" dirty="0"/>
              <a:t>笔。马丁的笔。</a:t>
            </a:r>
            <a:endParaRPr lang="en-US" altLang="zh-CN" sz="20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Pen: three pens. Martin’s pen.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81325" y="719495"/>
            <a:ext cx="2843212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78157"/>
            <a:ext cx="1547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生词</a:t>
            </a:r>
            <a:endParaRPr lang="zh-CN" altLang="en-US" sz="2000" b="1" dirty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charset="0"/>
                <a:ea typeface="楷体_GB2312" pitchFamily="49" charset="-122"/>
              </a:rPr>
              <a:t>New words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773906" y="4012844"/>
            <a:ext cx="5715659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/>
              <a:t>[ </a:t>
            </a:r>
            <a:r>
              <a:rPr lang="en-US" altLang="zh-CN" sz="2000" b="1" dirty="0" err="1"/>
              <a:t>běn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zi</a:t>
            </a:r>
            <a:r>
              <a:rPr lang="en-US" altLang="zh-CN" sz="2000" b="1" dirty="0"/>
              <a:t> ]</a:t>
            </a:r>
            <a:endParaRPr lang="en-US" altLang="zh-CN" sz="2000" b="1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本子：一个本子。我的本子。</a:t>
            </a:r>
            <a:endParaRPr lang="en-US" altLang="zh-CN" sz="20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Arial" panose="020B0604020202020204" pitchFamily="34" charset="0"/>
              </a:rPr>
              <a:t>N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otebook: A notebook. My notebook.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43025" y="1236663"/>
            <a:ext cx="2620962" cy="262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0013" y="1236663"/>
            <a:ext cx="2620962" cy="262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800"/>
              <a:t>Lnaguage points and text</a:t>
            </a:r>
            <a:r>
              <a:rPr lang="zh-CN" altLang="en-US" sz="4800"/>
              <a:t>（</a:t>
            </a:r>
            <a:r>
              <a:rPr lang="en-US" altLang="zh-CN" sz="4800"/>
              <a:t>1</a:t>
            </a:r>
            <a:r>
              <a:rPr lang="zh-CN" altLang="en-US" sz="4800"/>
              <a:t>）</a:t>
            </a:r>
            <a:endParaRPr lang="zh-CN" altLang="en-US" sz="4800"/>
          </a:p>
        </p:txBody>
      </p:sp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" name="菱形 54"/>
          <p:cNvSpPr/>
          <p:nvPr>
            <p:custDataLst>
              <p:tags r:id="rId1"/>
            </p:custDataLst>
          </p:nvPr>
        </p:nvSpPr>
        <p:spPr>
          <a:xfrm>
            <a:off x="892969" y="2660809"/>
            <a:ext cx="1535430" cy="1535430"/>
          </a:xfrm>
          <a:prstGeom prst="diamond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rgbClr val="282928">
              <a:shade val="50000"/>
            </a:srgbClr>
          </a:lnRef>
          <a:fillRef idx="1">
            <a:srgbClr val="282928"/>
          </a:fillRef>
          <a:effectRef idx="0">
            <a:srgbClr val="282928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170" y="2927033"/>
            <a:ext cx="494348" cy="9925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en-US" altLang="zh-CN" sz="6000" b="1" spc="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3"/>
          <p:cNvSpPr txBox="1"/>
          <p:nvPr/>
        </p:nvSpPr>
        <p:spPr>
          <a:xfrm>
            <a:off x="175895" y="15875"/>
            <a:ext cx="8024495" cy="3207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一、汉字基本结构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Basic structure of Chinese characters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1. 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独体字</a:t>
            </a:r>
            <a:r>
              <a:rPr lang="en-US" altLang="zh-CN" sz="2700" dirty="0">
                <a:solidFill>
                  <a:srgbClr val="008000"/>
                </a:solidFill>
                <a:latin typeface="&amp;quot"/>
                <a:ea typeface="华文新魏" panose="02010800040101010101" pitchFamily="2" charset="-122"/>
                <a:sym typeface="+mn-ea"/>
              </a:rPr>
              <a:t> 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single-component characters 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42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919663" y="2381250"/>
              <a:ext cx="9525" cy="2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919663" y="2381250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634288" y="2124075"/>
              <a:ext cx="9525" cy="2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634288" y="2124075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529513" y="4176713"/>
              <a:ext cx="9525" cy="2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529513" y="4176713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377113" y="3881438"/>
              <a:ext cx="9525" cy="2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7377113" y="3881438"/>
                <a:ext cx="9525" cy="270"/>
              </a:xfrm>
              <a:prstGeom prst="rect"/>
            </p:spPr>
          </p:pic>
        </mc:Fallback>
      </mc:AlternateContent>
      <p:pic>
        <p:nvPicPr>
          <p:cNvPr id="2" name="图片 1" descr="6261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05" y="2647315"/>
            <a:ext cx="2235200" cy="2235200"/>
          </a:xfrm>
          <a:prstGeom prst="rect">
            <a:avLst/>
          </a:prstGeom>
        </p:spPr>
      </p:pic>
      <p:sp>
        <p:nvSpPr>
          <p:cNvPr id="7" name="Text Box 3"/>
          <p:cNvSpPr txBox="1"/>
          <p:nvPr/>
        </p:nvSpPr>
        <p:spPr>
          <a:xfrm>
            <a:off x="365760" y="5177155"/>
            <a:ext cx="409194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也：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y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ě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adverb. also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 descr="3073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10" y="2552065"/>
            <a:ext cx="2348230" cy="2348230"/>
          </a:xfrm>
          <a:prstGeom prst="rect">
            <a:avLst/>
          </a:prstGeom>
        </p:spPr>
      </p:pic>
      <p:pic>
        <p:nvPicPr>
          <p:cNvPr id="9" name="图片 8" descr="3951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520950"/>
            <a:ext cx="2379345" cy="23793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07975" y="2228671"/>
            <a:ext cx="8528050" cy="240065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6000" dirty="0">
                <a:ea typeface="华文楷体" panose="02010600040101010101" pitchFamily="2" charset="-122"/>
              </a:rPr>
              <a:t>这</a:t>
            </a:r>
            <a:r>
              <a:rPr lang="zh-CN" altLang="en-US" sz="6000" dirty="0">
                <a:solidFill>
                  <a:schemeClr val="accent6">
                    <a:lumMod val="75000"/>
                  </a:schemeClr>
                </a:solidFill>
                <a:ea typeface="华文楷体" panose="02010600040101010101" pitchFamily="2" charset="-122"/>
              </a:rPr>
              <a:t>是</a:t>
            </a:r>
            <a:r>
              <a:rPr lang="zh-CN" altLang="en-US" sz="6000" dirty="0">
                <a:solidFill>
                  <a:srgbClr val="7030A0"/>
                </a:solidFill>
                <a:ea typeface="华文楷体" panose="02010600040101010101" pitchFamily="2" charset="-122"/>
              </a:rPr>
              <a:t>老师</a:t>
            </a:r>
            <a:r>
              <a:rPr lang="zh-CN" altLang="en-US" sz="6000" dirty="0">
                <a:solidFill>
                  <a:srgbClr val="FF0000"/>
                </a:solidFill>
                <a:ea typeface="华文楷体" panose="02010600040101010101" pitchFamily="2" charset="-122"/>
              </a:rPr>
              <a:t>的</a:t>
            </a:r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楷体" panose="02010600040101010101" pitchFamily="2" charset="-122"/>
              </a:rPr>
              <a:t>书</a:t>
            </a:r>
            <a:r>
              <a:rPr lang="zh-CN" altLang="en-US" sz="6000" dirty="0">
                <a:ea typeface="华文楷体" panose="02010600040101010101" pitchFamily="2" charset="-122"/>
              </a:rPr>
              <a:t>。</a:t>
            </a:r>
            <a:endParaRPr lang="en-US" altLang="zh-CN" sz="6000" dirty="0"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altLang="zh-CN" sz="6000" dirty="0">
                <a:ea typeface="华文楷体" panose="02010600040101010101" pitchFamily="2" charset="-122"/>
              </a:rPr>
              <a:t>This </a:t>
            </a:r>
            <a:r>
              <a:rPr lang="en-US" altLang="zh-CN" sz="6000" dirty="0">
                <a:solidFill>
                  <a:schemeClr val="accent6">
                    <a:lumMod val="75000"/>
                  </a:schemeClr>
                </a:solidFill>
                <a:ea typeface="华文楷体" panose="02010600040101010101" pitchFamily="2" charset="-122"/>
              </a:rPr>
              <a:t>is</a:t>
            </a:r>
            <a:r>
              <a:rPr lang="en-US" altLang="zh-CN" sz="6000" dirty="0">
                <a:solidFill>
                  <a:srgbClr val="7030A0"/>
                </a:solidFill>
                <a:ea typeface="华文楷体" panose="02010600040101010101" pitchFamily="2" charset="-122"/>
              </a:rPr>
              <a:t> the teacher</a:t>
            </a:r>
            <a:r>
              <a:rPr lang="en-US" altLang="zh-CN" sz="6000" dirty="0">
                <a:solidFill>
                  <a:srgbClr val="FF0000"/>
                </a:solidFill>
                <a:ea typeface="华文楷体" panose="02010600040101010101" pitchFamily="2" charset="-122"/>
              </a:rPr>
              <a:t>’s</a:t>
            </a:r>
            <a:r>
              <a:rPr lang="en-US" altLang="zh-CN" sz="6000" dirty="0">
                <a:ea typeface="华文楷体" panose="02010600040101010101" pitchFamily="2" charset="-122"/>
              </a:rPr>
              <a:t> </a:t>
            </a:r>
            <a:r>
              <a:rPr lang="en-US" altLang="zh-CN" sz="6000" dirty="0">
                <a:solidFill>
                  <a:schemeClr val="accent5">
                    <a:lumMod val="75000"/>
                  </a:schemeClr>
                </a:solidFill>
                <a:ea typeface="华文楷体" panose="02010600040101010101" pitchFamily="2" charset="-122"/>
              </a:rPr>
              <a:t>book</a:t>
            </a:r>
            <a:r>
              <a:rPr lang="en-US" altLang="zh-CN" sz="6000" dirty="0">
                <a:ea typeface="华文楷体" panose="02010600040101010101" pitchFamily="2" charset="-122"/>
              </a:rPr>
              <a:t>.</a:t>
            </a:r>
            <a:endParaRPr lang="zh-CN" altLang="en-US" sz="6000" dirty="0">
              <a:ea typeface="华文楷体" panose="02010600040101010101" pitchFamily="2" charset="-122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8630" y="434975"/>
            <a:ext cx="8161655" cy="129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 —— </a:t>
            </a:r>
            <a:endParaRPr lang="en-US" altLang="zh-CN" sz="2000" b="1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  <a:latin typeface="宋体" panose="02010600030101010101" pitchFamily="2" charset="-122"/>
              </a:rPr>
              <a:t>的：</a:t>
            </a:r>
            <a:r>
              <a:rPr lang="en-US" altLang="zh-CN" sz="3600" b="1">
                <a:solidFill>
                  <a:srgbClr val="FF0000"/>
                </a:solidFill>
                <a:latin typeface="宋体" panose="02010600030101010101" pitchFamily="2" charset="-122"/>
              </a:rPr>
              <a:t>possessive relationship</a:t>
            </a:r>
            <a:endParaRPr lang="en-US" altLang="zh-CN" sz="36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14525" y="1743075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/>
              <a:t>zhè</a:t>
            </a:r>
            <a:r>
              <a:rPr lang="en-US" altLang="zh-CN" sz="4000" dirty="0"/>
              <a:t> </a:t>
            </a:r>
            <a:r>
              <a:rPr lang="en-US" altLang="zh-CN" sz="4000" dirty="0" err="1"/>
              <a:t>shì</a:t>
            </a:r>
            <a:r>
              <a:rPr lang="en-US" altLang="zh-CN" sz="4000" dirty="0"/>
              <a:t> </a:t>
            </a:r>
            <a:r>
              <a:rPr lang="en-US" altLang="zh-CN" sz="4000" dirty="0" err="1"/>
              <a:t>lăo</a:t>
            </a:r>
            <a:r>
              <a:rPr lang="en-US" altLang="zh-CN" sz="4000" dirty="0"/>
              <a:t> </a:t>
            </a:r>
            <a:r>
              <a:rPr lang="en-US" altLang="zh-CN" sz="4000" dirty="0" err="1"/>
              <a:t>shī</a:t>
            </a:r>
            <a:r>
              <a:rPr lang="en-US" altLang="zh-CN" sz="4000" dirty="0"/>
              <a:t> de </a:t>
            </a:r>
            <a:r>
              <a:rPr lang="en-US" altLang="zh-CN" sz="4000" dirty="0" err="1"/>
              <a:t>shū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38199" y="1634766"/>
            <a:ext cx="9858375" cy="509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：这是你的                               吗？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：这             我的（书、词典、地图、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笔、本子）。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A: Is this your (book, dictionary, map, pen, notebook) ?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B: Yes, it is. /No, it isn’t.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2309813" y="3419475"/>
            <a:ext cx="1225550" cy="1336675"/>
          </a:xfrm>
          <a:prstGeom prst="rect">
            <a:avLst/>
          </a:prstGeom>
          <a:noFill/>
          <a:ln w="25400" algn="ctr">
            <a:solidFill>
              <a:srgbClr val="993300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楷体" panose="02010600040101010101" pitchFamily="2" charset="-122"/>
              </a:rPr>
              <a:t>是</a:t>
            </a:r>
            <a:endParaRPr lang="zh-CN" altLang="en-US" sz="320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32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楷体" panose="02010600040101010101" pitchFamily="2" charset="-122"/>
              </a:rPr>
              <a:t>不是</a:t>
            </a:r>
            <a:endParaRPr lang="zh-CN" altLang="en-US" sz="320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楷体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376417"/>
            <a:ext cx="8229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练习 </a:t>
            </a:r>
            <a:r>
              <a:rPr lang="en-US" altLang="zh-CN" dirty="0" err="1">
                <a:latin typeface="Times New Roman Regular" panose="02020603050405020304" charset="0"/>
                <a:ea typeface="宋体" panose="02010600030101010101" pitchFamily="2" charset="-122"/>
                <a:cs typeface="Times New Roman Regular" panose="02020603050405020304" charset="0"/>
              </a:rPr>
              <a:t>liànxí</a:t>
            </a:r>
            <a:endParaRPr lang="en-US" altLang="zh-CN" dirty="0">
              <a:latin typeface="Times New Roman Regular" panose="02020603050405020304" charset="0"/>
              <a:ea typeface="宋体" panose="02010600030101010101" pitchFamily="2" charset="-122"/>
              <a:cs typeface="Times New Roman Regular" panose="02020603050405020304" charset="0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Practice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751263" y="1758591"/>
            <a:ext cx="3168650" cy="1336675"/>
          </a:xfrm>
          <a:prstGeom prst="rect">
            <a:avLst/>
          </a:prstGeom>
          <a:noFill/>
          <a:ln w="25400" algn="ctr">
            <a:solidFill>
              <a:schemeClr val="accent2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楷体" panose="02010600040101010101" pitchFamily="2" charset="-122"/>
              </a:rPr>
              <a:t>书、词典、地图</a:t>
            </a:r>
            <a:endParaRPr lang="zh-CN" altLang="en-US" sz="3200" dirty="0">
              <a:solidFill>
                <a:srgbClr val="FF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楷体" panose="02010600040101010101" pitchFamily="2" charset="-122"/>
              </a:rPr>
              <a:t>笔、本子  </a:t>
            </a:r>
            <a:endParaRPr lang="zh-CN" altLang="en-US" sz="3200" dirty="0">
              <a:solidFill>
                <a:srgbClr val="FF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00025" y="112885"/>
            <a:ext cx="935185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4800" dirty="0">
                <a:ea typeface="华文楷体" panose="02010600040101010101" pitchFamily="2" charset="-122"/>
              </a:rPr>
              <a:t>Read the text and </a:t>
            </a:r>
            <a:endParaRPr lang="en-US" altLang="zh-CN" sz="4800" dirty="0"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4800" dirty="0">
                <a:ea typeface="华文楷体" panose="02010600040101010101" pitchFamily="2" charset="-122"/>
              </a:rPr>
              <a:t>fill in the blanks.</a:t>
            </a:r>
            <a:endParaRPr lang="zh-CN" altLang="en-US" sz="4800" dirty="0">
              <a:ea typeface="华文楷体" panose="02010600040101010101" pitchFamily="2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-504825" y="1897989"/>
            <a:ext cx="9351858" cy="584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4400" dirty="0">
                <a:ea typeface="华文楷体" panose="02010600040101010101" pitchFamily="2" charset="-122"/>
              </a:rPr>
              <a:t>(       )</a:t>
            </a:r>
            <a:r>
              <a:rPr lang="zh-CN" altLang="en-US" sz="4400" dirty="0">
                <a:ea typeface="华文楷体" panose="02010600040101010101" pitchFamily="2" charset="-122"/>
              </a:rPr>
              <a:t>的书</a:t>
            </a:r>
            <a:endParaRPr lang="en-US" altLang="zh-CN" sz="4400" dirty="0"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4400" dirty="0">
                <a:ea typeface="华文楷体" panose="02010600040101010101" pitchFamily="2" charset="-122"/>
              </a:rPr>
              <a:t>    (       )</a:t>
            </a:r>
            <a:r>
              <a:rPr lang="zh-CN" altLang="en-US" sz="4400" dirty="0">
                <a:ea typeface="华文楷体" panose="02010600040101010101" pitchFamily="2" charset="-122"/>
              </a:rPr>
              <a:t>的词典</a:t>
            </a:r>
            <a:endParaRPr lang="en-US" altLang="zh-CN" sz="4400" dirty="0"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4400" dirty="0">
                <a:ea typeface="华文楷体" panose="02010600040101010101" pitchFamily="2" charset="-122"/>
              </a:rPr>
              <a:t>    (       )</a:t>
            </a:r>
            <a:r>
              <a:rPr lang="zh-CN" altLang="en-US" sz="4400" dirty="0">
                <a:ea typeface="华文楷体" panose="02010600040101010101" pitchFamily="2" charset="-122"/>
              </a:rPr>
              <a:t>的地图</a:t>
            </a:r>
            <a:endParaRPr lang="en-US" altLang="zh-CN" sz="4400" dirty="0"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4400" dirty="0">
                <a:ea typeface="华文楷体" panose="02010600040101010101" pitchFamily="2" charset="-122"/>
              </a:rPr>
              <a:t>(       )</a:t>
            </a:r>
            <a:r>
              <a:rPr lang="zh-CN" altLang="en-US" sz="4400" dirty="0">
                <a:ea typeface="华文楷体" panose="02010600040101010101" pitchFamily="2" charset="-122"/>
              </a:rPr>
              <a:t>的笔</a:t>
            </a:r>
            <a:endParaRPr lang="en-US" altLang="zh-CN" sz="4400" dirty="0"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4400" dirty="0">
                <a:ea typeface="华文楷体" panose="02010600040101010101" pitchFamily="2" charset="-122"/>
              </a:rPr>
              <a:t>    (       )</a:t>
            </a:r>
            <a:r>
              <a:rPr lang="zh-CN" altLang="en-US" sz="4400" dirty="0">
                <a:ea typeface="华文楷体" panose="02010600040101010101" pitchFamily="2" charset="-122"/>
              </a:rPr>
              <a:t>的本子</a:t>
            </a:r>
            <a:endParaRPr lang="en-US" altLang="zh-CN" sz="4400" dirty="0"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endParaRPr lang="zh-CN" altLang="en-US" sz="4400" dirty="0"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755650" y="911225"/>
            <a:ext cx="8064500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</a:t>
            </a: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Martin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：大卫，这是你的书吗？ 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</a:t>
            </a: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David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：是。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马丁：这是你的词典吗？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大卫：不是，这是山本</a:t>
            </a:r>
            <a:r>
              <a:rPr lang="en-US" altLang="zh-CN" sz="3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shān</a:t>
            </a: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3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bĕn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的词典。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马丁：这是安妮</a:t>
            </a: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Annie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的地图吗？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大卫：是。马丁，这是你的本子吗？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马丁：这是我的本子。这是山本的笔。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23850" y="292278"/>
            <a:ext cx="158432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Text (1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）</a:t>
            </a:r>
            <a:endParaRPr lang="zh-CN" altLang="en-US" sz="2000" b="1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朗读课文</a:t>
            </a:r>
            <a:endParaRPr lang="zh-CN" altLang="en-US" sz="20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00025" y="112885"/>
            <a:ext cx="935185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4800" dirty="0">
                <a:ea typeface="华文楷体" panose="02010600040101010101" pitchFamily="2" charset="-122"/>
              </a:rPr>
              <a:t>Read the text and </a:t>
            </a:r>
            <a:endParaRPr lang="en-US" altLang="zh-CN" sz="4800" dirty="0"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4800" dirty="0">
                <a:ea typeface="华文楷体" panose="02010600040101010101" pitchFamily="2" charset="-122"/>
              </a:rPr>
              <a:t>fill in the blanks.</a:t>
            </a:r>
            <a:endParaRPr lang="zh-CN" altLang="en-US" sz="4800" dirty="0">
              <a:ea typeface="华文楷体" panose="02010600040101010101" pitchFamily="2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1898015"/>
            <a:ext cx="451104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4400" dirty="0">
                <a:ea typeface="华文楷体" panose="02010600040101010101" pitchFamily="2" charset="-122"/>
              </a:rPr>
              <a:t>(        )</a:t>
            </a:r>
            <a:r>
              <a:rPr lang="zh-CN" altLang="en-US" sz="4400" dirty="0">
                <a:ea typeface="华文楷体" panose="02010600040101010101" pitchFamily="2" charset="-122"/>
              </a:rPr>
              <a:t>的书</a:t>
            </a:r>
            <a:endParaRPr lang="en-US" altLang="zh-CN" sz="4400" dirty="0"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4400" dirty="0">
                <a:ea typeface="华文楷体" panose="02010600040101010101" pitchFamily="2" charset="-122"/>
              </a:rPr>
              <a:t>(        )</a:t>
            </a:r>
            <a:r>
              <a:rPr lang="zh-CN" altLang="en-US" sz="4400" dirty="0">
                <a:ea typeface="华文楷体" panose="02010600040101010101" pitchFamily="2" charset="-122"/>
              </a:rPr>
              <a:t>的词典</a:t>
            </a:r>
            <a:endParaRPr lang="en-US" altLang="zh-CN" sz="4400" dirty="0"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4400" dirty="0">
                <a:ea typeface="华文楷体" panose="02010600040101010101" pitchFamily="2" charset="-122"/>
              </a:rPr>
              <a:t>(        )</a:t>
            </a:r>
            <a:r>
              <a:rPr lang="zh-CN" altLang="en-US" sz="4400" dirty="0">
                <a:ea typeface="华文楷体" panose="02010600040101010101" pitchFamily="2" charset="-122"/>
              </a:rPr>
              <a:t>的地图</a:t>
            </a:r>
            <a:endParaRPr lang="en-US" altLang="zh-CN" sz="4400" dirty="0"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4400" dirty="0">
                <a:ea typeface="华文楷体" panose="02010600040101010101" pitchFamily="2" charset="-122"/>
              </a:rPr>
              <a:t>(        )</a:t>
            </a:r>
            <a:r>
              <a:rPr lang="zh-CN" altLang="en-US" sz="4400" dirty="0">
                <a:ea typeface="华文楷体" panose="02010600040101010101" pitchFamily="2" charset="-122"/>
              </a:rPr>
              <a:t>的笔</a:t>
            </a:r>
            <a:endParaRPr lang="en-US" altLang="zh-CN" sz="4400" dirty="0"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4400" dirty="0">
                <a:ea typeface="华文楷体" panose="02010600040101010101" pitchFamily="2" charset="-122"/>
              </a:rPr>
              <a:t>(        )</a:t>
            </a:r>
            <a:r>
              <a:rPr lang="zh-CN" altLang="en-US" sz="4400" dirty="0">
                <a:ea typeface="华文楷体" panose="02010600040101010101" pitchFamily="2" charset="-122"/>
              </a:rPr>
              <a:t>的本子</a:t>
            </a:r>
            <a:endParaRPr lang="en-US" altLang="zh-CN" sz="4400" dirty="0"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endParaRPr lang="zh-CN" altLang="en-US" sz="4400" dirty="0"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29125" y="2400300"/>
            <a:ext cx="4381500" cy="33855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马丁：大卫，这是你的书吗？ 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大卫：是。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马丁：这是你的词典吗？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大卫：不是，这是山本的词典。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马丁：这是安妮的地图吗？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大卫：是。马丁，这是你的本子吗？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马丁：这是我的本子。这是山本的笔。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14950" y="89535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6421" y="5957273"/>
            <a:ext cx="1601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a typeface="华文楷体" panose="02010600040101010101" pitchFamily="2" charset="-122"/>
              </a:rPr>
              <a:t>马丁</a:t>
            </a:r>
            <a:endParaRPr lang="zh-CN" altLang="en-US" sz="4400" dirty="0"/>
          </a:p>
        </p:txBody>
      </p:sp>
      <p:sp>
        <p:nvSpPr>
          <p:cNvPr id="7" name="文本框 6"/>
          <p:cNvSpPr txBox="1"/>
          <p:nvPr/>
        </p:nvSpPr>
        <p:spPr>
          <a:xfrm>
            <a:off x="136421" y="4954224"/>
            <a:ext cx="1601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a typeface="华文楷体" panose="02010600040101010101" pitchFamily="2" charset="-122"/>
              </a:rPr>
              <a:t>山本</a:t>
            </a:r>
            <a:endParaRPr lang="zh-CN" altLang="en-US" sz="4400" dirty="0"/>
          </a:p>
        </p:txBody>
      </p:sp>
      <p:sp>
        <p:nvSpPr>
          <p:cNvPr id="8" name="文本框 7"/>
          <p:cNvSpPr txBox="1"/>
          <p:nvPr/>
        </p:nvSpPr>
        <p:spPr>
          <a:xfrm>
            <a:off x="136421" y="3935479"/>
            <a:ext cx="1601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a typeface="华文楷体" panose="02010600040101010101" pitchFamily="2" charset="-122"/>
              </a:rPr>
              <a:t>安妮</a:t>
            </a:r>
            <a:endParaRPr lang="zh-CN" altLang="en-US" sz="4400" dirty="0"/>
          </a:p>
        </p:txBody>
      </p:sp>
      <p:sp>
        <p:nvSpPr>
          <p:cNvPr id="9" name="文本框 8"/>
          <p:cNvSpPr txBox="1"/>
          <p:nvPr/>
        </p:nvSpPr>
        <p:spPr>
          <a:xfrm>
            <a:off x="136421" y="2916734"/>
            <a:ext cx="1601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a typeface="华文楷体" panose="02010600040101010101" pitchFamily="2" charset="-122"/>
              </a:rPr>
              <a:t>山本</a:t>
            </a:r>
            <a:endParaRPr lang="zh-CN" altLang="en-US" sz="4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6421" y="1897989"/>
            <a:ext cx="1601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a typeface="华文楷体" panose="02010600040101010101" pitchFamily="2" charset="-122"/>
              </a:rPr>
              <a:t>大卫</a:t>
            </a:r>
            <a:endParaRPr lang="zh-CN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 bwMode="auto">
          <a:xfrm>
            <a:off x="2119020" y="1439635"/>
            <a:ext cx="4289426" cy="3609975"/>
            <a:chOff x="7560" y="4872"/>
            <a:chExt cx="2268" cy="2268"/>
          </a:xfrm>
        </p:grpSpPr>
        <p:sp>
          <p:nvSpPr>
            <p:cNvPr id="3" name="Rectangle 6"/>
            <p:cNvSpPr>
              <a:spLocks noChangeArrowheads="1"/>
            </p:cNvSpPr>
            <p:nvPr/>
          </p:nvSpPr>
          <p:spPr bwMode="auto">
            <a:xfrm>
              <a:off x="7560" y="4872"/>
              <a:ext cx="2268" cy="2268"/>
            </a:xfrm>
            <a:prstGeom prst="rect">
              <a:avLst/>
            </a:prstGeom>
            <a:noFill/>
            <a:ln w="9525">
              <a:solidFill>
                <a:srgbClr val="5F5F5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4" name="Group 7"/>
            <p:cNvGrpSpPr/>
            <p:nvPr/>
          </p:nvGrpSpPr>
          <p:grpSpPr bwMode="auto">
            <a:xfrm>
              <a:off x="7920" y="5340"/>
              <a:ext cx="1518" cy="1304"/>
              <a:chOff x="7920" y="2889"/>
              <a:chExt cx="1518" cy="1304"/>
            </a:xfrm>
          </p:grpSpPr>
          <p:pic>
            <p:nvPicPr>
              <p:cNvPr id="5" name="Picture 8" descr="j0290053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0" y="3000"/>
                <a:ext cx="660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9" descr="世界地图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0" y="3699"/>
                <a:ext cx="648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10" descr="本子0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0" y="3624"/>
                <a:ext cx="536" cy="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11" descr="词典0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5" y="2889"/>
                <a:ext cx="371" cy="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9" name="Picture 30" descr="大卫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2" y="2225675"/>
            <a:ext cx="538162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1" descr="马丁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692150"/>
            <a:ext cx="46196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2" descr="山本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779713"/>
            <a:ext cx="539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3" descr="安妮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20" y="4795838"/>
            <a:ext cx="6651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250825" y="600165"/>
            <a:ext cx="2449513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课文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  <a:sym typeface="+mn-ea"/>
              </a:rPr>
              <a:t>（一）</a:t>
            </a:r>
            <a:endParaRPr lang="zh-CN" altLang="en-US" sz="2000" b="1">
              <a:solidFill>
                <a:srgbClr val="0070C0"/>
              </a:solidFill>
              <a:latin typeface="宋体" panose="02010600030101010101" pitchFamily="2" charset="-122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Text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）</a:t>
            </a:r>
            <a:endParaRPr lang="zh-CN" altLang="en-US" sz="20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 flipH="1" flipV="1">
            <a:off x="1404319" y="2705100"/>
            <a:ext cx="1248247" cy="317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24"/>
          <p:cNvSpPr>
            <a:spLocks noChangeShapeType="1"/>
          </p:cNvSpPr>
          <p:nvPr/>
        </p:nvSpPr>
        <p:spPr bwMode="auto">
          <a:xfrm>
            <a:off x="5345544" y="2795672"/>
            <a:ext cx="1225549" cy="53095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25"/>
          <p:cNvSpPr>
            <a:spLocks noChangeShapeType="1"/>
          </p:cNvSpPr>
          <p:nvPr/>
        </p:nvSpPr>
        <p:spPr bwMode="auto">
          <a:xfrm>
            <a:off x="5086350" y="3937753"/>
            <a:ext cx="1533035" cy="12402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 flipV="1">
            <a:off x="4932363" y="3856038"/>
            <a:ext cx="1638730" cy="939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27"/>
          <p:cNvSpPr>
            <a:spLocks noChangeShapeType="1"/>
          </p:cNvSpPr>
          <p:nvPr/>
        </p:nvSpPr>
        <p:spPr bwMode="auto">
          <a:xfrm flipV="1">
            <a:off x="3986801" y="1819274"/>
            <a:ext cx="585199" cy="18986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9" name="Picture 20" descr="0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4885">
            <a:off x="4572000" y="4435475"/>
            <a:ext cx="5127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164089" y="333281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大卫的书</a:t>
            </a:r>
            <a:endParaRPr lang="zh-CN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6141500" y="588242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安妮的地图</a:t>
            </a:r>
            <a:endParaRPr lang="zh-CN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7123147" y="2877395"/>
            <a:ext cx="19800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山本的词典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山本的笔</a:t>
            </a:r>
            <a:endParaRPr lang="zh-CN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3741529" y="15433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马丁的本子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800" dirty="0"/>
              <a:t>Language points and text</a:t>
            </a:r>
            <a:r>
              <a:rPr lang="zh-CN" altLang="en-US" sz="4800" dirty="0"/>
              <a:t>（</a:t>
            </a:r>
            <a:r>
              <a:rPr lang="en-US" altLang="zh-CN" sz="4800" dirty="0"/>
              <a:t>2</a:t>
            </a:r>
            <a:r>
              <a:rPr lang="zh-CN" altLang="en-US" sz="4800" dirty="0"/>
              <a:t>）</a:t>
            </a:r>
            <a:endParaRPr lang="zh-CN" altLang="en-US" sz="4800" dirty="0"/>
          </a:p>
        </p:txBody>
      </p:sp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" name="菱形 54"/>
          <p:cNvSpPr/>
          <p:nvPr>
            <p:custDataLst>
              <p:tags r:id="rId1"/>
            </p:custDataLst>
          </p:nvPr>
        </p:nvSpPr>
        <p:spPr>
          <a:xfrm>
            <a:off x="892969" y="2660809"/>
            <a:ext cx="1535430" cy="1535430"/>
          </a:xfrm>
          <a:prstGeom prst="diamond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rgbClr val="282928">
              <a:shade val="50000"/>
            </a:srgbClr>
          </a:lnRef>
          <a:fillRef idx="1">
            <a:srgbClr val="282928"/>
          </a:fillRef>
          <a:effectRef idx="0">
            <a:srgbClr val="282928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170" y="2927033"/>
            <a:ext cx="494348" cy="9925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en-US" altLang="zh-CN" sz="6000" b="1" spc="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78157"/>
            <a:ext cx="1547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生词</a:t>
            </a:r>
            <a:endParaRPr lang="zh-CN" altLang="en-US" sz="2000" b="1" dirty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charset="0"/>
                <a:ea typeface="楷体_GB2312" pitchFamily="49" charset="-122"/>
              </a:rPr>
              <a:t>New words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5547031" y="3134479"/>
            <a:ext cx="2431435" cy="1508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b="1" dirty="0"/>
              <a:t> </a:t>
            </a:r>
            <a:r>
              <a:rPr lang="en-US" altLang="zh-CN" sz="2000" b="1" dirty="0" err="1"/>
              <a:t>méi</a:t>
            </a:r>
            <a:r>
              <a:rPr lang="en-US" altLang="zh-CN" sz="2000" b="1" dirty="0"/>
              <a:t>   </a:t>
            </a:r>
            <a:r>
              <a:rPr lang="en-US" altLang="zh-CN" sz="2000" b="1" dirty="0" err="1"/>
              <a:t>yǒu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haven’t</a:t>
            </a:r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我没有地图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" y="997565"/>
            <a:ext cx="2431435" cy="2431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14" y="997565"/>
            <a:ext cx="2431435" cy="24314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2565" y="997565"/>
            <a:ext cx="2431435" cy="2431435"/>
          </a:xfrm>
          <a:prstGeom prst="rect">
            <a:avLst/>
          </a:prstGeom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-57293" y="3134490"/>
            <a:ext cx="2431435" cy="1508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b="1" dirty="0"/>
              <a:t> </a:t>
            </a:r>
            <a:r>
              <a:rPr lang="en-US" altLang="zh-CN" sz="2000" b="1" dirty="0" err="1"/>
              <a:t>yǒu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我有本子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5" descr="书包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4437910"/>
            <a:ext cx="2057577" cy="210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AutoShape 6"/>
          <p:cNvSpPr/>
          <p:nvPr/>
        </p:nvSpPr>
        <p:spPr bwMode="auto">
          <a:xfrm>
            <a:off x="3816811" y="3880603"/>
            <a:ext cx="1530735" cy="703338"/>
          </a:xfrm>
          <a:prstGeom prst="borderCallout1">
            <a:avLst>
              <a:gd name="adj1" fmla="val 17602"/>
              <a:gd name="adj2" fmla="val -7060"/>
              <a:gd name="adj3" fmla="val 208912"/>
              <a:gd name="adj4" fmla="val -61227"/>
            </a:avLst>
          </a:prstGeom>
          <a:noFill/>
          <a:ln w="9525" algn="ctr">
            <a:solidFill>
              <a:srgbClr val="000000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>
                <a:latin typeface="华文楷体" panose="02010600040101010101" pitchFamily="2" charset="-122"/>
                <a:ea typeface="华文楷体" panose="02010600040101010101" pitchFamily="2" charset="-122"/>
              </a:rPr>
              <a:t>本子</a:t>
            </a:r>
            <a:endParaRPr lang="zh-CN" altLang="en-US" sz="4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5366432" y="4821470"/>
            <a:ext cx="3496758" cy="1631216"/>
          </a:xfrm>
          <a:prstGeom prst="rect">
            <a:avLst/>
          </a:prstGeom>
          <a:solidFill>
            <a:srgbClr val="CCFFCC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000">
                <a:ea typeface="华文楷体" panose="02010600040101010101" pitchFamily="2" charset="-122"/>
              </a:rPr>
              <a:t>我</a:t>
            </a:r>
            <a:r>
              <a:rPr lang="zh-CN" altLang="en-US" sz="4000">
                <a:solidFill>
                  <a:srgbClr val="FF0000"/>
                </a:solidFill>
                <a:ea typeface="华文楷体" panose="02010600040101010101" pitchFamily="2" charset="-122"/>
              </a:rPr>
              <a:t>有</a:t>
            </a:r>
            <a:r>
              <a:rPr lang="zh-CN" altLang="en-US" sz="4000">
                <a:ea typeface="华文楷体" panose="02010600040101010101" pitchFamily="2" charset="-122"/>
              </a:rPr>
              <a:t>本子。</a:t>
            </a:r>
            <a:endParaRPr lang="zh-CN" altLang="en-US" sz="4000"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4000">
                <a:ea typeface="华文楷体" panose="02010600040101010101" pitchFamily="2" charset="-122"/>
              </a:rPr>
              <a:t>我</a:t>
            </a:r>
            <a:r>
              <a:rPr lang="zh-CN" altLang="en-US" sz="4000">
                <a:solidFill>
                  <a:srgbClr val="3333FF"/>
                </a:solidFill>
                <a:ea typeface="华文楷体" panose="02010600040101010101" pitchFamily="2" charset="-122"/>
              </a:rPr>
              <a:t>没</a:t>
            </a:r>
            <a:r>
              <a:rPr lang="zh-CN" altLang="en-US" sz="4000">
                <a:solidFill>
                  <a:srgbClr val="FF0000"/>
                </a:solidFill>
                <a:ea typeface="华文楷体" panose="02010600040101010101" pitchFamily="2" charset="-122"/>
              </a:rPr>
              <a:t>有</a:t>
            </a:r>
            <a:r>
              <a:rPr lang="zh-CN" altLang="en-US" sz="4000">
                <a:ea typeface="华文楷体" panose="02010600040101010101" pitchFamily="2" charset="-122"/>
              </a:rPr>
              <a:t>地图。</a:t>
            </a:r>
            <a:endParaRPr lang="zh-CN" altLang="en-US" sz="4000">
              <a:ea typeface="华文楷体" panose="0201060004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3937277" y="5496904"/>
            <a:ext cx="1289801" cy="1406677"/>
            <a:chOff x="2987824" y="4077072"/>
            <a:chExt cx="1274440" cy="1584176"/>
          </a:xfrm>
        </p:grpSpPr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3186335" y="4726258"/>
              <a:ext cx="953617" cy="93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4800">
                  <a:solidFill>
                    <a:srgbClr val="FF00FF"/>
                  </a:solidFill>
                  <a:latin typeface="黑体" panose="02010609060101010101" charset="-122"/>
                  <a:ea typeface="楷体_GB2312" pitchFamily="49" charset="-122"/>
                </a:rPr>
                <a:t>×</a:t>
              </a:r>
              <a:endParaRPr lang="en-US" altLang="zh-CN" sz="4800">
                <a:solidFill>
                  <a:srgbClr val="FF00FF"/>
                </a:solidFill>
                <a:latin typeface="黑体" panose="02010609060101010101" charset="-122"/>
                <a:ea typeface="楷体_GB2312" pitchFamily="49" charset="-122"/>
              </a:endParaRPr>
            </a:p>
          </p:txBody>
        </p:sp>
        <p:grpSp>
          <p:nvGrpSpPr>
            <p:cNvPr id="17" name="Group 18"/>
            <p:cNvGrpSpPr/>
            <p:nvPr/>
          </p:nvGrpSpPr>
          <p:grpSpPr bwMode="auto">
            <a:xfrm>
              <a:off x="2987824" y="4077072"/>
              <a:ext cx="1274440" cy="783922"/>
              <a:chOff x="1474" y="2568"/>
              <a:chExt cx="576" cy="384"/>
            </a:xfrm>
          </p:grpSpPr>
          <p:pic>
            <p:nvPicPr>
              <p:cNvPr id="18" name="Picture 8" descr="世界地图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9" y="2614"/>
                <a:ext cx="474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AutoShape 17"/>
              <p:cNvSpPr/>
              <p:nvPr/>
            </p:nvSpPr>
            <p:spPr bwMode="auto">
              <a:xfrm>
                <a:off x="1474" y="2568"/>
                <a:ext cx="576" cy="384"/>
              </a:xfrm>
              <a:prstGeom prst="borderCallout1">
                <a:avLst>
                  <a:gd name="adj1" fmla="val 18750"/>
                  <a:gd name="adj2" fmla="val -8333"/>
                  <a:gd name="adj3" fmla="val -59130"/>
                  <a:gd name="adj4" fmla="val -89440"/>
                </a:avLst>
              </a:prstGeom>
              <a:noFill/>
              <a:ln w="12700" algn="ctr">
                <a:solidFill>
                  <a:schemeClr val="tx1"/>
                </a:solidFill>
                <a:prstDash val="sysDot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355680" y="241200"/>
              <a:ext cx="7627320" cy="63601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355680" y="241200"/>
                <a:ext cx="7627320" cy="63601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5435" y="3074670"/>
            <a:ext cx="8909050" cy="359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2400">
                <a:latin typeface="宋体" panose="02010600030101010101" pitchFamily="2" charset="-122"/>
                <a:cs typeface="宋体" panose="02010600030101010101" pitchFamily="2" charset="-122"/>
              </a:rPr>
              <a:t>Its negative form is </a:t>
            </a: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</a:rPr>
              <a:t>没有 </a:t>
            </a:r>
            <a:r>
              <a:rPr lang="en-US" altLang="zh-CN" sz="2400">
                <a:latin typeface="宋体" panose="02010600030101010101" pitchFamily="2" charset="-122"/>
                <a:cs typeface="宋体" panose="02010600030101010101" pitchFamily="2" charset="-122"/>
              </a:rPr>
              <a:t>instead of </a:t>
            </a: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</a:rPr>
              <a:t>不有</a:t>
            </a:r>
            <a:r>
              <a:rPr lang="en-US" altLang="zh-CN" sz="2400">
                <a:latin typeface="宋体" panose="02010600030101010101" pitchFamily="2" charset="-122"/>
                <a:cs typeface="宋体" panose="02010600030101010101" pitchFamily="2" charset="-122"/>
              </a:rPr>
              <a:t>.</a:t>
            </a:r>
            <a:endParaRPr lang="en-US" altLang="zh-CN"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sz="2400">
                <a:latin typeface="宋体" panose="02010600030101010101" pitchFamily="2" charset="-122"/>
                <a:cs typeface="宋体" panose="02010600030101010101" pitchFamily="2" charset="-122"/>
              </a:rPr>
              <a:t> e.g.</a:t>
            </a: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</a:rPr>
              <a:t>我没有地图？</a:t>
            </a:r>
            <a:endParaRPr lang="zh-CN" altLang="en-US"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sz="2400">
                <a:latin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</a:rPr>
              <a:t>我不有地图？</a:t>
            </a:r>
            <a:endParaRPr lang="zh-CN" altLang="en-US"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2400">
                <a:latin typeface="宋体" panose="02010600030101010101" pitchFamily="2" charset="-122"/>
                <a:cs typeface="宋体" panose="02010600030101010101" pitchFamily="2" charset="-122"/>
              </a:rPr>
              <a:t>In its negative form, no numeral-classifier compound can be used before the object.</a:t>
            </a:r>
            <a:endParaRPr lang="en-US" altLang="zh-CN"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sz="2400">
                <a:latin typeface="宋体" panose="02010600030101010101" pitchFamily="2" charset="-122"/>
                <a:cs typeface="宋体" panose="02010600030101010101" pitchFamily="2" charset="-122"/>
              </a:rPr>
              <a:t> e.g.</a:t>
            </a: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</a:rPr>
              <a:t>我没有词典？</a:t>
            </a:r>
            <a:endParaRPr lang="zh-CN" altLang="en-US"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sz="2400">
                <a:latin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</a:rPr>
              <a:t>我没有一本词典 ？</a:t>
            </a:r>
            <a:endParaRPr lang="zh-CN" altLang="en-US"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459105" y="213360"/>
            <a:ext cx="6598920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 —— </a:t>
            </a:r>
            <a:endParaRPr lang="en-US" altLang="zh-CN" sz="2000" b="1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有：</a:t>
            </a:r>
            <a:endParaRPr lang="zh-CN" altLang="en-US" sz="3200" b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(1) to express possession in a sentence</a:t>
            </a:r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e.g.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我有词典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    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我有地图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134360" y="1942200"/>
              <a:ext cx="6507360" cy="49078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134360" y="1942200"/>
                <a:ext cx="6507360" cy="4907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627313" y="2676525"/>
            <a:ext cx="4176712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4800">
                <a:ea typeface="华文楷体" panose="02010600040101010101" pitchFamily="2" charset="-122"/>
              </a:rPr>
              <a:t>是 ←→ </a:t>
            </a:r>
            <a:r>
              <a:rPr lang="zh-CN" altLang="en-US" sz="4800">
                <a:solidFill>
                  <a:srgbClr val="0000FF"/>
                </a:solidFill>
                <a:ea typeface="华文楷体" panose="02010600040101010101" pitchFamily="2" charset="-122"/>
              </a:rPr>
              <a:t>不</a:t>
            </a:r>
            <a:r>
              <a:rPr lang="zh-CN" altLang="en-US" sz="4800">
                <a:ea typeface="华文楷体" panose="02010600040101010101" pitchFamily="2" charset="-122"/>
              </a:rPr>
              <a:t>是</a:t>
            </a:r>
            <a:endParaRPr lang="zh-CN" altLang="en-US" sz="4800"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4800">
                <a:ea typeface="华文楷体" panose="02010600040101010101" pitchFamily="2" charset="-122"/>
              </a:rPr>
              <a:t>有 ←→ </a:t>
            </a:r>
            <a:r>
              <a:rPr lang="zh-CN" altLang="en-US" sz="4800">
                <a:solidFill>
                  <a:srgbClr val="CC0000"/>
                </a:solidFill>
                <a:ea typeface="华文楷体" panose="02010600040101010101" pitchFamily="2" charset="-122"/>
              </a:rPr>
              <a:t>没</a:t>
            </a:r>
            <a:r>
              <a:rPr lang="zh-CN" altLang="en-US" sz="4800">
                <a:ea typeface="华文楷体" panose="02010600040101010101" pitchFamily="2" charset="-122"/>
              </a:rPr>
              <a:t>有</a:t>
            </a:r>
            <a:endParaRPr lang="zh-CN" altLang="en-US" sz="4800">
              <a:ea typeface="华文楷体" panose="02010600040101010101" pitchFamily="2" charset="-122"/>
            </a:endParaRP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468630" y="434975"/>
            <a:ext cx="867537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 —— </a:t>
            </a:r>
            <a:endParaRPr lang="en-US" altLang="zh-CN" sz="2000" b="1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有：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</a:rPr>
              <a:t>to express possession in a sentence</a:t>
            </a:r>
            <a:endParaRPr lang="en-US" altLang="zh-CN" sz="32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3084840" y="3498480"/>
              <a:ext cx="3344040" cy="11541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3084840" y="3498480"/>
                <a:ext cx="3344040" cy="1154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3"/>
          <p:cNvSpPr txBox="1"/>
          <p:nvPr/>
        </p:nvSpPr>
        <p:spPr>
          <a:xfrm>
            <a:off x="217170" y="481965"/>
            <a:ext cx="8024495" cy="3830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一、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Basic structure of Chinese characters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2. 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合体字</a:t>
            </a:r>
            <a:r>
              <a:rPr lang="en-US" altLang="zh-CN" sz="2700" dirty="0">
                <a:solidFill>
                  <a:srgbClr val="008000"/>
                </a:solidFill>
                <a:latin typeface="&amp;quot"/>
                <a:ea typeface="华文新魏" panose="02010800040101010101" pitchFamily="2" charset="-122"/>
                <a:sym typeface="+mn-ea"/>
              </a:rPr>
              <a:t> 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Multi-component characters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(1) 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左右结构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left-right structure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42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919663" y="2381250"/>
              <a:ext cx="9525" cy="2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919663" y="2381250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634288" y="2124075"/>
              <a:ext cx="9525" cy="2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634288" y="2124075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529513" y="4176713"/>
              <a:ext cx="9525" cy="2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529513" y="4176713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377113" y="3881438"/>
              <a:ext cx="9525" cy="2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7377113" y="3881438"/>
                <a:ext cx="9525" cy="270"/>
              </a:xfrm>
              <a:prstGeom prst="rect"/>
            </p:spPr>
          </p:pic>
        </mc:Fallback>
      </mc:AlternateContent>
      <p:sp>
        <p:nvSpPr>
          <p:cNvPr id="7" name="Text Box 3"/>
          <p:cNvSpPr txBox="1"/>
          <p:nvPr/>
        </p:nvSpPr>
        <p:spPr>
          <a:xfrm>
            <a:off x="3295015" y="4312920"/>
            <a:ext cx="409194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师：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s</a:t>
            </a:r>
            <a:r>
              <a:rPr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hī</a:t>
            </a: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noun.teacher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8" descr="548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" y="3773170"/>
            <a:ext cx="2592705" cy="2592705"/>
          </a:xfrm>
          <a:prstGeom prst="rect">
            <a:avLst/>
          </a:prstGeom>
        </p:spPr>
      </p:pic>
      <p:pic>
        <p:nvPicPr>
          <p:cNvPr id="10" name="图片 9" descr="3746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8605" y="3773170"/>
            <a:ext cx="268605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116013" y="2019300"/>
            <a:ext cx="7488237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60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：你有                               吗？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60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：我              </a:t>
            </a:r>
            <a:r>
              <a:rPr lang="en-US" altLang="zh-CN" sz="3600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60700" y="2163763"/>
            <a:ext cx="3168650" cy="1336675"/>
          </a:xfrm>
          <a:prstGeom prst="rect">
            <a:avLst/>
          </a:prstGeom>
          <a:noFill/>
          <a:ln w="25400" algn="ctr">
            <a:solidFill>
              <a:schemeClr val="accent2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楷体" panose="02010600040101010101" pitchFamily="2" charset="-122"/>
              </a:rPr>
              <a:t>书、词典、地图</a:t>
            </a:r>
            <a:endParaRPr lang="zh-CN" altLang="en-US" sz="3200">
              <a:solidFill>
                <a:srgbClr val="FF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320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楷体" panose="02010600040101010101" pitchFamily="2" charset="-122"/>
              </a:rPr>
              <a:t>笔、本子  </a:t>
            </a:r>
            <a:endParaRPr lang="zh-CN" altLang="en-US" sz="3200">
              <a:solidFill>
                <a:srgbClr val="FF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楷体" panose="02010600040101010101" pitchFamily="2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54288" y="4179888"/>
            <a:ext cx="1225550" cy="1336675"/>
          </a:xfrm>
          <a:prstGeom prst="rect">
            <a:avLst/>
          </a:prstGeom>
          <a:noFill/>
          <a:ln w="25400" algn="ctr">
            <a:solidFill>
              <a:srgbClr val="993300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楷体" panose="02010600040101010101" pitchFamily="2" charset="-122"/>
              </a:rPr>
              <a:t>有</a:t>
            </a:r>
            <a:endParaRPr lang="zh-CN" altLang="en-US" sz="320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32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楷体" panose="02010600040101010101" pitchFamily="2" charset="-122"/>
              </a:rPr>
              <a:t>没有</a:t>
            </a:r>
            <a:endParaRPr lang="zh-CN" altLang="en-US" sz="320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楷体" panose="02010600040101010101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375324"/>
            <a:ext cx="8229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练习</a:t>
            </a:r>
            <a:r>
              <a:rPr lang="zh-CN" altLang="en-US">
                <a:latin typeface="Times New Roman Regular" panose="02020603050405020304" charset="0"/>
                <a:ea typeface="宋体" panose="02010600030101010101" pitchFamily="2" charset="-122"/>
                <a:cs typeface="Times New Roman Regular" panose="02020603050405020304" charset="0"/>
              </a:rPr>
              <a:t> </a:t>
            </a:r>
            <a:r>
              <a:rPr lang="en-US" altLang="zh-CN">
                <a:latin typeface="Times New Roman Regular" panose="02020603050405020304" charset="0"/>
                <a:ea typeface="宋体" panose="02010600030101010101" pitchFamily="2" charset="-122"/>
                <a:cs typeface="Times New Roman Regular" panose="02020603050405020304" charset="0"/>
              </a:rPr>
              <a:t>liànxí</a:t>
            </a:r>
            <a:endParaRPr lang="en-US" altLang="zh-CN">
              <a:latin typeface="Times New Roman Regular" panose="02020603050405020304" charset="0"/>
              <a:ea typeface="宋体" panose="02010600030101010101" pitchFamily="2" charset="-122"/>
              <a:cs typeface="Times New Roman Regular" panose="02020603050405020304" charset="0"/>
            </a:endParaRPr>
          </a:p>
          <a:p>
            <a:r>
              <a:rPr lang="en-US" altLang="zh-CN">
                <a:latin typeface="Times New Roman Regular" panose="02020603050405020304" charset="0"/>
                <a:ea typeface="宋体" panose="02010600030101010101" pitchFamily="2" charset="-122"/>
                <a:cs typeface="Times New Roman Regular" panose="02020603050405020304" charset="0"/>
              </a:rPr>
              <a:t>Practice</a:t>
            </a:r>
            <a:endParaRPr lang="en-US" altLang="zh-CN">
              <a:latin typeface="Times New Roman Regular" panose="02020603050405020304" charset="0"/>
              <a:ea typeface="宋体" panose="02010600030101010101" pitchFamily="2" charset="-122"/>
              <a:cs typeface="Times New Roman Regular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6013" y="5669698"/>
            <a:ext cx="783907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A:Do you have a book/dictionary/map/pen/notebook?</a:t>
            </a:r>
            <a:endParaRPr lang="en-US" altLang="zh-CN" sz="2400" dirty="0"/>
          </a:p>
          <a:p>
            <a:r>
              <a:rPr lang="en-US" altLang="zh-CN" sz="2400" dirty="0"/>
              <a:t>B: Yes I have /No I don’t have.</a:t>
            </a:r>
            <a:endParaRPr lang="zh-CN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7" name="墨迹 6"/>
              <p14:cNvContentPartPr/>
              <p14:nvPr/>
            </p14:nvContentPartPr>
            <p14:xfrm>
              <a:off x="1267920" y="1963440"/>
              <a:ext cx="6942960" cy="45975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"/>
            </p:blipFill>
            <p:spPr>
              <a:xfrm>
                <a:off x="1267920" y="1963440"/>
                <a:ext cx="6942960" cy="45975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042988" y="908050"/>
            <a:ext cx="7704137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马丁：大卫，你有本子吗？ 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大卫：有。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马丁：你有词典吗？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大卫：没有。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马丁：安妮有词典吗？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大卫：她也没有词典。山本有词典。 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68313" y="292278"/>
            <a:ext cx="158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朗读课文</a:t>
            </a:r>
            <a:endParaRPr lang="zh-CN" altLang="en-US" sz="20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55875" y="908050"/>
            <a:ext cx="381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dà wèi</a:t>
            </a:r>
            <a:r>
              <a:rPr lang="en-US" altLang="zh-CN"/>
              <a:t>             </a:t>
            </a:r>
            <a:r>
              <a:rPr lang="zh-CN" altLang="en-US"/>
              <a:t> nǐ</a:t>
            </a:r>
            <a:r>
              <a:rPr lang="en-US" altLang="zh-CN"/>
              <a:t>   </a:t>
            </a:r>
            <a:r>
              <a:rPr lang="zh-CN" altLang="en-US"/>
              <a:t> yǒu</a:t>
            </a:r>
            <a:r>
              <a:rPr lang="en-US" altLang="zh-CN"/>
              <a:t>  </a:t>
            </a:r>
            <a:r>
              <a:rPr lang="zh-CN" altLang="en-US"/>
              <a:t> běn</a:t>
            </a:r>
            <a:r>
              <a:rPr lang="en-US" altLang="zh-CN"/>
              <a:t>  </a:t>
            </a:r>
            <a:r>
              <a:rPr lang="zh-CN" altLang="en-US"/>
              <a:t> z</a:t>
            </a:r>
            <a:r>
              <a:rPr lang="en-US" altLang="zh-CN"/>
              <a:t>i   </a:t>
            </a:r>
            <a:r>
              <a:rPr lang="zh-CN" altLang="en-US"/>
              <a:t>ma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86025" y="1866900"/>
            <a:ext cx="60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yǒu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86025" y="2661920"/>
            <a:ext cx="2743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nǐ </a:t>
            </a:r>
            <a:r>
              <a:rPr lang="en-US" altLang="zh-CN"/>
              <a:t>   </a:t>
            </a:r>
            <a:r>
              <a:rPr lang="zh-CN" altLang="en-US"/>
              <a:t>yǒu </a:t>
            </a:r>
            <a:r>
              <a:rPr lang="en-US" altLang="zh-CN"/>
              <a:t>   </a:t>
            </a:r>
            <a:r>
              <a:rPr lang="zh-CN" altLang="en-US"/>
              <a:t>cí </a:t>
            </a:r>
            <a:r>
              <a:rPr lang="en-US" altLang="zh-CN"/>
              <a:t>   </a:t>
            </a:r>
            <a:r>
              <a:rPr lang="zh-CN" altLang="en-US"/>
              <a:t>diǎn </a:t>
            </a:r>
            <a:r>
              <a:rPr lang="en-US" altLang="zh-CN"/>
              <a:t>  </a:t>
            </a:r>
            <a:r>
              <a:rPr lang="zh-CN" altLang="en-US"/>
              <a:t>ma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86025" y="3617595"/>
            <a:ext cx="1219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méi yǒu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86025" y="4415790"/>
            <a:ext cx="3200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ān </a:t>
            </a:r>
            <a:r>
              <a:rPr lang="en-US" altLang="zh-CN"/>
              <a:t>    </a:t>
            </a:r>
            <a:r>
              <a:rPr lang="zh-CN" altLang="en-US"/>
              <a:t>ní </a:t>
            </a:r>
            <a:r>
              <a:rPr lang="en-US" altLang="zh-CN"/>
              <a:t>    </a:t>
            </a:r>
            <a:r>
              <a:rPr lang="zh-CN" altLang="en-US"/>
              <a:t>yǒu</a:t>
            </a:r>
            <a:r>
              <a:rPr lang="en-US" altLang="zh-CN"/>
              <a:t>  </a:t>
            </a:r>
            <a:r>
              <a:rPr lang="zh-CN" altLang="en-US"/>
              <a:t> cí </a:t>
            </a:r>
            <a:r>
              <a:rPr lang="en-US" altLang="zh-CN"/>
              <a:t>   </a:t>
            </a:r>
            <a:r>
              <a:rPr lang="zh-CN" altLang="en-US"/>
              <a:t>diǎn </a:t>
            </a:r>
            <a:r>
              <a:rPr lang="en-US" altLang="zh-CN"/>
              <a:t> </a:t>
            </a:r>
            <a:r>
              <a:rPr lang="zh-CN" altLang="en-US"/>
              <a:t>ma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86025" y="5368290"/>
            <a:ext cx="3352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tā</a:t>
            </a:r>
            <a:r>
              <a:rPr lang="en-US" altLang="zh-CN"/>
              <a:t>     </a:t>
            </a:r>
            <a:r>
              <a:rPr lang="zh-CN" altLang="en-US"/>
              <a:t> yě</a:t>
            </a:r>
            <a:r>
              <a:rPr lang="en-US" altLang="zh-CN"/>
              <a:t>   </a:t>
            </a:r>
            <a:r>
              <a:rPr lang="zh-CN" altLang="en-US"/>
              <a:t> méi </a:t>
            </a:r>
            <a:r>
              <a:rPr lang="en-US" altLang="zh-CN"/>
              <a:t> </a:t>
            </a:r>
            <a:r>
              <a:rPr lang="zh-CN" altLang="en-US"/>
              <a:t>yǒu </a:t>
            </a:r>
            <a:r>
              <a:rPr lang="en-US" altLang="zh-CN"/>
              <a:t>  </a:t>
            </a:r>
            <a:r>
              <a:rPr lang="zh-CN" altLang="en-US"/>
              <a:t>cí </a:t>
            </a:r>
            <a:r>
              <a:rPr lang="en-US" altLang="zh-CN"/>
              <a:t>   </a:t>
            </a:r>
            <a:r>
              <a:rPr lang="zh-CN" altLang="en-US"/>
              <a:t>diǎn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612765" y="5368290"/>
            <a:ext cx="3352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shān běn </a:t>
            </a:r>
            <a:r>
              <a:rPr lang="en-US" altLang="zh-CN"/>
              <a:t> </a:t>
            </a:r>
            <a:r>
              <a:rPr lang="zh-CN" altLang="en-US"/>
              <a:t>yǒu</a:t>
            </a:r>
            <a:r>
              <a:rPr lang="en-US" altLang="zh-CN"/>
              <a:t>   </a:t>
            </a:r>
            <a:r>
              <a:rPr lang="zh-CN" altLang="en-US"/>
              <a:t> cí </a:t>
            </a:r>
            <a:r>
              <a:rPr lang="en-US" altLang="zh-CN"/>
              <a:t>   </a:t>
            </a:r>
            <a:r>
              <a:rPr lang="zh-CN" altLang="en-US"/>
              <a:t>diǎn 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1" name="墨迹 10"/>
              <p14:cNvContentPartPr/>
              <p14:nvPr/>
            </p14:nvContentPartPr>
            <p14:xfrm>
              <a:off x="1163880" y="403920"/>
              <a:ext cx="6888240" cy="604332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"/>
            </p:blipFill>
            <p:spPr>
              <a:xfrm>
                <a:off x="1163880" y="403920"/>
                <a:ext cx="6888240" cy="6043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3459163" y="3530600"/>
            <a:ext cx="2259012" cy="20574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3" name="Group 10"/>
          <p:cNvGrpSpPr/>
          <p:nvPr/>
        </p:nvGrpSpPr>
        <p:grpSpPr bwMode="auto">
          <a:xfrm>
            <a:off x="1692275" y="1133475"/>
            <a:ext cx="1847850" cy="1685925"/>
            <a:chOff x="6445" y="2317"/>
            <a:chExt cx="1020" cy="1020"/>
          </a:xfrm>
        </p:grpSpPr>
        <p:sp>
          <p:nvSpPr>
            <p:cNvPr id="4" name="Oval 11"/>
            <p:cNvSpPr>
              <a:spLocks noChangeArrowheads="1"/>
            </p:cNvSpPr>
            <p:nvPr/>
          </p:nvSpPr>
          <p:spPr bwMode="auto">
            <a:xfrm>
              <a:off x="6445" y="2317"/>
              <a:ext cx="1020" cy="1020"/>
            </a:xfrm>
            <a:prstGeom prst="ellipse">
              <a:avLst/>
            </a:prstGeom>
            <a:noFill/>
            <a:ln w="9525" cap="rnd" algn="ctr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pic>
          <p:nvPicPr>
            <p:cNvPr id="5" name="Picture 12" descr="本子01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" y="2535"/>
              <a:ext cx="516" cy="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Oval 15"/>
          <p:cNvSpPr>
            <a:spLocks noChangeArrowheads="1"/>
          </p:cNvSpPr>
          <p:nvPr/>
        </p:nvSpPr>
        <p:spPr bwMode="auto">
          <a:xfrm>
            <a:off x="5605463" y="1125538"/>
            <a:ext cx="1847850" cy="1685925"/>
          </a:xfrm>
          <a:prstGeom prst="ellipse">
            <a:avLst/>
          </a:prstGeom>
          <a:noFill/>
          <a:ln w="9525" cap="rnd" algn="ctr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2197100" y="2205038"/>
            <a:ext cx="10080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rgbClr val="FF0000"/>
                </a:solidFill>
              </a:rPr>
              <a:t>√</a:t>
            </a:r>
            <a:endParaRPr lang="en-US" altLang="zh-CN" sz="3600" b="1">
              <a:solidFill>
                <a:srgbClr val="FF0000"/>
              </a:solidFill>
            </a:endParaRP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6042025" y="2227263"/>
            <a:ext cx="10080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rgbClr val="FF0000"/>
                </a:solidFill>
              </a:rPr>
              <a:t>×</a:t>
            </a:r>
            <a:endParaRPr lang="en-US" altLang="zh-CN" sz="3600" b="1">
              <a:solidFill>
                <a:srgbClr val="FF0000"/>
              </a:solidFill>
            </a:endParaRPr>
          </a:p>
        </p:txBody>
      </p:sp>
      <p:grpSp>
        <p:nvGrpSpPr>
          <p:cNvPr id="9" name="Group 29"/>
          <p:cNvGrpSpPr/>
          <p:nvPr/>
        </p:nvGrpSpPr>
        <p:grpSpPr bwMode="auto">
          <a:xfrm>
            <a:off x="1703388" y="4510088"/>
            <a:ext cx="1008062" cy="1444625"/>
            <a:chOff x="755" y="2614"/>
            <a:chExt cx="635" cy="910"/>
          </a:xfrm>
        </p:grpSpPr>
        <p:pic>
          <p:nvPicPr>
            <p:cNvPr id="10" name="Picture 25" descr="词典0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2614"/>
              <a:ext cx="434" cy="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26"/>
            <p:cNvSpPr txBox="1">
              <a:spLocks noChangeArrowheads="1"/>
            </p:cNvSpPr>
            <p:nvPr/>
          </p:nvSpPr>
          <p:spPr bwMode="auto">
            <a:xfrm>
              <a:off x="755" y="3120"/>
              <a:ext cx="63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3600" b="1">
                  <a:solidFill>
                    <a:srgbClr val="FF0000"/>
                  </a:solidFill>
                </a:rPr>
                <a:t>×</a:t>
              </a:r>
              <a:endParaRPr lang="en-US" altLang="zh-CN" sz="36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30"/>
          <p:cNvGrpSpPr/>
          <p:nvPr/>
        </p:nvGrpSpPr>
        <p:grpSpPr bwMode="auto">
          <a:xfrm>
            <a:off x="6238875" y="4510088"/>
            <a:ext cx="1008063" cy="1444625"/>
            <a:chOff x="3612" y="2614"/>
            <a:chExt cx="635" cy="910"/>
          </a:xfrm>
        </p:grpSpPr>
        <p:pic>
          <p:nvPicPr>
            <p:cNvPr id="13" name="Picture 27" descr="词典0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614"/>
              <a:ext cx="434" cy="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3612" y="3120"/>
              <a:ext cx="63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3600" b="1">
                  <a:solidFill>
                    <a:srgbClr val="FF0000"/>
                  </a:solidFill>
                </a:rPr>
                <a:t>√</a:t>
              </a:r>
              <a:endParaRPr lang="en-US" altLang="zh-CN" sz="3600" b="1">
                <a:solidFill>
                  <a:srgbClr val="FF0000"/>
                </a:solidFill>
              </a:endParaRPr>
            </a:p>
          </p:txBody>
        </p:sp>
      </p:grpSp>
      <p:pic>
        <p:nvPicPr>
          <p:cNvPr id="15" name="Picture 32" descr="大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349500"/>
            <a:ext cx="538163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3" descr="山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4868863"/>
            <a:ext cx="539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4" descr="安妮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4868863"/>
            <a:ext cx="6651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250825" y="600164"/>
            <a:ext cx="2449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课文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Texts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（二）</a:t>
            </a:r>
            <a:endParaRPr lang="zh-CN" altLang="en-US" sz="20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pic>
        <p:nvPicPr>
          <p:cNvPr id="19" name="Picture 14" descr="词典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1423988"/>
            <a:ext cx="688975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1773237" y="2958752"/>
            <a:ext cx="176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大卫有本子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928394" y="6007448"/>
            <a:ext cx="252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山本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shān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bĕn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2700338" y="6014146"/>
            <a:ext cx="172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安妮</a:t>
            </a:r>
            <a:r>
              <a:rPr lang="en-US" altLang="zh-CN" sz="2400" dirty="0"/>
              <a:t>(Annie)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3781425" y="3529659"/>
            <a:ext cx="216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大卫（</a:t>
            </a:r>
            <a:r>
              <a:rPr lang="en-US" altLang="zh-CN" sz="2400" dirty="0"/>
              <a:t>David</a:t>
            </a:r>
            <a:r>
              <a:rPr lang="zh-CN" altLang="en-US" sz="2400" dirty="0"/>
              <a:t>）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6965155" y="5608341"/>
            <a:ext cx="176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山本有词典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11982" y="5750422"/>
            <a:ext cx="24495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安妮也没有词典</a:t>
            </a:r>
            <a:endParaRPr lang="zh-CN" altLang="en-US" sz="2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5686424" y="2996853"/>
            <a:ext cx="216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大卫没有词典</a:t>
            </a:r>
            <a:endParaRPr lang="zh-CN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7" name="墨迹 26"/>
              <p14:cNvContentPartPr/>
              <p14:nvPr/>
            </p14:nvContentPartPr>
            <p14:xfrm>
              <a:off x="695160" y="1762920"/>
              <a:ext cx="6388560" cy="481824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7"/>
            </p:blipFill>
            <p:spPr>
              <a:xfrm>
                <a:off x="695160" y="1762920"/>
                <a:ext cx="6388560" cy="48182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0" grpId="0"/>
      <p:bldP spid="24" grpId="0"/>
      <p:bldP spid="25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800" dirty="0"/>
              <a:t>Language points and text</a:t>
            </a:r>
            <a:r>
              <a:rPr lang="zh-CN" altLang="en-US" sz="4800" dirty="0"/>
              <a:t>（</a:t>
            </a:r>
            <a:r>
              <a:rPr lang="en-US" altLang="zh-CN" sz="4800" dirty="0"/>
              <a:t>3</a:t>
            </a:r>
            <a:r>
              <a:rPr lang="zh-CN" altLang="en-US" sz="4800" dirty="0"/>
              <a:t>）</a:t>
            </a:r>
            <a:endParaRPr lang="zh-CN" altLang="en-US" sz="4800" dirty="0"/>
          </a:p>
        </p:txBody>
      </p:sp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" name="菱形 54"/>
          <p:cNvSpPr/>
          <p:nvPr>
            <p:custDataLst>
              <p:tags r:id="rId1"/>
            </p:custDataLst>
          </p:nvPr>
        </p:nvSpPr>
        <p:spPr>
          <a:xfrm>
            <a:off x="892969" y="2660809"/>
            <a:ext cx="1535430" cy="1535430"/>
          </a:xfrm>
          <a:prstGeom prst="diamond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rgbClr val="282928">
              <a:shade val="50000"/>
            </a:srgbClr>
          </a:lnRef>
          <a:fillRef idx="1">
            <a:srgbClr val="282928"/>
          </a:fillRef>
          <a:effectRef idx="0">
            <a:srgbClr val="282928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170" y="2927033"/>
            <a:ext cx="494348" cy="9925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en-US" altLang="zh-CN" sz="6000" b="1" spc="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"/>
          <p:cNvSpPr txBox="1">
            <a:spLocks noChangeArrowheads="1"/>
          </p:cNvSpPr>
          <p:nvPr/>
        </p:nvSpPr>
        <p:spPr bwMode="auto">
          <a:xfrm>
            <a:off x="3276599" y="1690688"/>
            <a:ext cx="521017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 dirty="0">
                <a:ea typeface="华文楷体" panose="02010600040101010101" pitchFamily="2" charset="-122"/>
              </a:rPr>
              <a:t>一</a:t>
            </a:r>
            <a:r>
              <a:rPr lang="zh-CN" altLang="en-US" sz="3600" dirty="0">
                <a:solidFill>
                  <a:srgbClr val="FF0000"/>
                </a:solidFill>
                <a:ea typeface="华文楷体" panose="02010600040101010101" pitchFamily="2" charset="-122"/>
              </a:rPr>
              <a:t>本</a:t>
            </a:r>
            <a:r>
              <a:rPr lang="zh-CN" altLang="en-US" sz="3600" dirty="0">
                <a:solidFill>
                  <a:srgbClr val="3333FF"/>
                </a:solidFill>
                <a:ea typeface="华文楷体" panose="02010600040101010101" pitchFamily="2" charset="-122"/>
              </a:rPr>
              <a:t>书 </a:t>
            </a:r>
            <a:r>
              <a:rPr lang="en-US" altLang="zh-CN" sz="3600" dirty="0">
                <a:solidFill>
                  <a:srgbClr val="3333FF"/>
                </a:solidFill>
                <a:ea typeface="华文楷体" panose="02010600040101010101" pitchFamily="2" charset="-122"/>
              </a:rPr>
              <a:t>a book</a:t>
            </a:r>
            <a:endParaRPr lang="zh-CN" altLang="en-US" sz="3600" dirty="0">
              <a:solidFill>
                <a:srgbClr val="3333FF"/>
              </a:solidFill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600" dirty="0">
                <a:ea typeface="华文楷体" panose="02010600040101010101" pitchFamily="2" charset="-122"/>
              </a:rPr>
              <a:t>一</a:t>
            </a:r>
            <a:r>
              <a:rPr lang="zh-CN" altLang="en-US" sz="3600" dirty="0">
                <a:solidFill>
                  <a:srgbClr val="FF0000"/>
                </a:solidFill>
                <a:ea typeface="华文楷体" panose="02010600040101010101" pitchFamily="2" charset="-122"/>
              </a:rPr>
              <a:t>本</a:t>
            </a:r>
            <a:r>
              <a:rPr lang="zh-CN" altLang="en-US" sz="3600" dirty="0">
                <a:solidFill>
                  <a:srgbClr val="3333FF"/>
                </a:solidFill>
                <a:ea typeface="华文楷体" panose="02010600040101010101" pitchFamily="2" charset="-122"/>
              </a:rPr>
              <a:t>词典 </a:t>
            </a:r>
            <a:r>
              <a:rPr lang="en-US" altLang="zh-CN" sz="3600" dirty="0">
                <a:solidFill>
                  <a:srgbClr val="3333FF"/>
                </a:solidFill>
                <a:ea typeface="华文楷体" panose="02010600040101010101" pitchFamily="2" charset="-122"/>
              </a:rPr>
              <a:t>a dictionary</a:t>
            </a:r>
            <a:endParaRPr lang="zh-CN" altLang="en-US" sz="3600" dirty="0">
              <a:solidFill>
                <a:srgbClr val="3333FF"/>
              </a:solidFill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600" dirty="0">
                <a:ea typeface="华文楷体" panose="02010600040101010101" pitchFamily="2" charset="-122"/>
              </a:rPr>
              <a:t>一</a:t>
            </a:r>
            <a:r>
              <a:rPr lang="zh-CN" altLang="en-US" sz="3600" dirty="0">
                <a:solidFill>
                  <a:srgbClr val="FF0000"/>
                </a:solidFill>
                <a:ea typeface="华文楷体" panose="02010600040101010101" pitchFamily="2" charset="-122"/>
              </a:rPr>
              <a:t>张</a:t>
            </a:r>
            <a:r>
              <a:rPr lang="zh-CN" altLang="en-US" sz="3600" dirty="0">
                <a:solidFill>
                  <a:srgbClr val="3333FF"/>
                </a:solidFill>
                <a:ea typeface="华文楷体" panose="02010600040101010101" pitchFamily="2" charset="-122"/>
              </a:rPr>
              <a:t>地图 </a:t>
            </a:r>
            <a:r>
              <a:rPr lang="en-US" altLang="zh-CN" sz="3600" dirty="0">
                <a:solidFill>
                  <a:srgbClr val="3333FF"/>
                </a:solidFill>
                <a:ea typeface="华文楷体" panose="02010600040101010101" pitchFamily="2" charset="-122"/>
              </a:rPr>
              <a:t>a map</a:t>
            </a:r>
            <a:endParaRPr lang="zh-CN" altLang="en-US" sz="3600" dirty="0">
              <a:solidFill>
                <a:srgbClr val="3333FF"/>
              </a:solidFill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600" dirty="0">
                <a:ea typeface="华文楷体" panose="02010600040101010101" pitchFamily="2" charset="-122"/>
              </a:rPr>
              <a:t>一</a:t>
            </a:r>
            <a:r>
              <a:rPr lang="zh-CN" altLang="en-US" sz="3600" dirty="0">
                <a:solidFill>
                  <a:srgbClr val="FF0000"/>
                </a:solidFill>
                <a:ea typeface="华文楷体" panose="02010600040101010101" pitchFamily="2" charset="-122"/>
              </a:rPr>
              <a:t>支</a:t>
            </a:r>
            <a:r>
              <a:rPr lang="zh-CN" altLang="en-US" sz="3600" dirty="0">
                <a:solidFill>
                  <a:srgbClr val="3333FF"/>
                </a:solidFill>
                <a:ea typeface="华文楷体" panose="02010600040101010101" pitchFamily="2" charset="-122"/>
              </a:rPr>
              <a:t>笔 </a:t>
            </a:r>
            <a:r>
              <a:rPr lang="en-US" altLang="zh-CN" sz="3600" dirty="0">
                <a:solidFill>
                  <a:srgbClr val="3333FF"/>
                </a:solidFill>
                <a:ea typeface="华文楷体" panose="02010600040101010101" pitchFamily="2" charset="-122"/>
              </a:rPr>
              <a:t>a pen</a:t>
            </a:r>
            <a:endParaRPr lang="zh-CN" altLang="en-US" sz="3600" dirty="0">
              <a:solidFill>
                <a:srgbClr val="3333FF"/>
              </a:solidFill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600" dirty="0">
                <a:ea typeface="华文楷体" panose="02010600040101010101" pitchFamily="2" charset="-122"/>
              </a:rPr>
              <a:t>一</a:t>
            </a:r>
            <a:r>
              <a:rPr lang="zh-CN" altLang="en-US" sz="3600" dirty="0">
                <a:solidFill>
                  <a:srgbClr val="FF0000"/>
                </a:solidFill>
                <a:ea typeface="华文楷体" panose="02010600040101010101" pitchFamily="2" charset="-122"/>
              </a:rPr>
              <a:t>个</a:t>
            </a:r>
            <a:r>
              <a:rPr lang="zh-CN" altLang="en-US" sz="3600" dirty="0">
                <a:solidFill>
                  <a:srgbClr val="3333FF"/>
                </a:solidFill>
                <a:ea typeface="华文楷体" panose="02010600040101010101" pitchFamily="2" charset="-122"/>
              </a:rPr>
              <a:t>本子 </a:t>
            </a:r>
            <a:r>
              <a:rPr lang="en-US" altLang="zh-CN" sz="3600" dirty="0">
                <a:solidFill>
                  <a:srgbClr val="3333FF"/>
                </a:solidFill>
                <a:ea typeface="华文楷体" panose="02010600040101010101" pitchFamily="2" charset="-122"/>
              </a:rPr>
              <a:t>a notebook</a:t>
            </a:r>
            <a:endParaRPr lang="en-US" altLang="zh-CN" sz="3600" dirty="0">
              <a:solidFill>
                <a:srgbClr val="3333FF"/>
              </a:solidFill>
              <a:ea typeface="华文楷体" panose="02010600040101010101" pitchFamily="2" charset="-122"/>
            </a:endParaRP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468313" y="435154"/>
            <a:ext cx="85709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Language Points —— </a:t>
            </a: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量词（</a:t>
            </a:r>
            <a:r>
              <a:rPr lang="en-US" altLang="zh-CN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Classifier/</a:t>
            </a:r>
            <a:r>
              <a:rPr lang="en-US" altLang="zh-CN" dirty="0"/>
              <a:t>M.W.</a:t>
            </a: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）</a:t>
            </a:r>
            <a:endParaRPr lang="en-US" altLang="zh-CN" sz="20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38575" y="150602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bĕn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38575" y="232396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bĕn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81425" y="309022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zhāng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838575" y="390616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zhī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838575" y="478358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gè</a:t>
            </a:r>
            <a:endParaRPr lang="zh-CN" altLang="en-US" dirty="0"/>
          </a:p>
        </p:txBody>
      </p:sp>
      <p:pic>
        <p:nvPicPr>
          <p:cNvPr id="9" name="图片 8" descr="截屏2021-03-12 上午10.53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6415" y="1196340"/>
            <a:ext cx="3578225" cy="4776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墨迹 9"/>
              <p14:cNvContentPartPr/>
              <p14:nvPr/>
            </p14:nvContentPartPr>
            <p14:xfrm>
              <a:off x="2736360" y="1035000"/>
              <a:ext cx="3417480" cy="549612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"/>
            </p:blipFill>
            <p:spPr>
              <a:xfrm>
                <a:off x="2736360" y="1035000"/>
                <a:ext cx="3417480" cy="54961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Text Box 5"/>
          <p:cNvSpPr txBox="1"/>
          <p:nvPr/>
        </p:nvSpPr>
        <p:spPr>
          <a:xfrm>
            <a:off x="6513513" y="2552700"/>
            <a:ext cx="2306637" cy="2538413"/>
          </a:xfrm>
          <a:prstGeom prst="rect">
            <a:avLst/>
          </a:prstGeom>
          <a:solidFill>
            <a:srgbClr val="FFFF99">
              <a:alpha val="69019"/>
            </a:srgbClr>
          </a:solidFill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一书     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×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四地图   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×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六笔     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×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九本子   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×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21896" name="Group 4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42988" y="2120900"/>
          <a:ext cx="5256585" cy="2952330"/>
        </p:xfrm>
        <a:graphic>
          <a:graphicData uri="http://schemas.openxmlformats.org/drawingml/2006/table">
            <a:tbl>
              <a:tblPr/>
              <a:tblGrid>
                <a:gridCol w="1752195"/>
                <a:gridCol w="1752195"/>
                <a:gridCol w="1752195"/>
              </a:tblGrid>
              <a:tr h="590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Num.</a:t>
                      </a:r>
                      <a:endParaRPr kumimoji="0" lang="en-US" altLang="zh-CN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M.W.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N.</a:t>
                      </a:r>
                      <a:endParaRPr kumimoji="0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000"/>
                      </a:srgb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charset="0"/>
                        </a:rPr>
                        <a:t>一</a:t>
                      </a:r>
                      <a:endParaRPr kumimoji="0" lang="zh-CN" alt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charset="0"/>
                        </a:rPr>
                        <a:t>本</a:t>
                      </a:r>
                      <a:endParaRPr kumimoji="0" lang="zh-CN" alt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charset="0"/>
                        </a:rPr>
                        <a:t>书</a:t>
                      </a:r>
                      <a:endParaRPr kumimoji="0" lang="zh-CN" alt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charset="0"/>
                        </a:rPr>
                        <a:t>四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charset="0"/>
                        </a:rPr>
                        <a:t>张</a:t>
                      </a:r>
                      <a:endParaRPr kumimoji="0" lang="zh-CN" alt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charset="0"/>
                        </a:rPr>
                        <a:t>地图</a:t>
                      </a:r>
                      <a:endParaRPr kumimoji="0" lang="zh-CN" alt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charset="0"/>
                        </a:rPr>
                        <a:t>六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charset="0"/>
                        </a:rPr>
                        <a:t>支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charset="0"/>
                        </a:rPr>
                        <a:t>笔</a:t>
                      </a:r>
                      <a:endParaRPr kumimoji="0" lang="zh-CN" alt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九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个</a:t>
                      </a: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本子</a:t>
                      </a: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676" name="Text Box 41"/>
          <p:cNvSpPr txBox="1"/>
          <p:nvPr/>
        </p:nvSpPr>
        <p:spPr>
          <a:xfrm>
            <a:off x="2719705" y="1473200"/>
            <a:ext cx="21456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err="1">
                <a:latin typeface="Times New Roman Regular" panose="02020603050405020304" charset="0"/>
                <a:cs typeface="Times New Roman Regular" panose="02020603050405020304" charset="0"/>
              </a:rPr>
              <a:t>liàngcí</a:t>
            </a:r>
            <a:endParaRPr lang="en-US" altLang="zh-CN" sz="2800" err="1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7677" name="Text Box 9"/>
          <p:cNvSpPr txBox="1"/>
          <p:nvPr/>
        </p:nvSpPr>
        <p:spPr>
          <a:xfrm>
            <a:off x="468313" y="476250"/>
            <a:ext cx="611981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 —— </a:t>
            </a: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量词</a:t>
            </a:r>
            <a:endParaRPr lang="en-US" altLang="zh-CN" sz="20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409400" y="2307240"/>
              <a:ext cx="6829920" cy="29952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409400" y="2307240"/>
                <a:ext cx="6829920" cy="29952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1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/>
          <p:nvPr/>
        </p:nvSpPr>
        <p:spPr>
          <a:xfrm>
            <a:off x="1813560" y="1549400"/>
            <a:ext cx="1053465" cy="5131435"/>
          </a:xfrm>
          <a:prstGeom prst="rect">
            <a:avLst/>
          </a:prstGeom>
          <a:solidFill>
            <a:srgbClr val="FFCC00">
              <a:alpha val="34901"/>
            </a:srgbClr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90000"/>
              </a:lnSpc>
              <a:spcBef>
                <a:spcPct val="50000"/>
              </a:spcBef>
            </a:pPr>
            <a:r>
              <a:rPr lang="zh-CN" altLang="en-US" sz="3600" dirty="0">
                <a:latin typeface="Franklin Gothic Book" panose="020B0503020102020204"/>
                <a:ea typeface="华文楷体" panose="02010600040101010101" pitchFamily="2" charset="-122"/>
              </a:rPr>
              <a:t>本</a:t>
            </a:r>
            <a:endParaRPr lang="zh-CN" altLang="en-US" sz="3600" dirty="0">
              <a:latin typeface="Franklin Gothic Book" panose="020B0503020102020204"/>
              <a:ea typeface="华文楷体" panose="02010600040101010101" pitchFamily="2" charset="-122"/>
            </a:endParaRPr>
          </a:p>
          <a:p>
            <a:pPr algn="ctr">
              <a:lnSpc>
                <a:spcPct val="190000"/>
              </a:lnSpc>
              <a:spcBef>
                <a:spcPct val="50000"/>
              </a:spcBef>
            </a:pPr>
            <a:r>
              <a:rPr lang="zh-CN" altLang="en-US" sz="3600" dirty="0">
                <a:latin typeface="Franklin Gothic Book" panose="020B0503020102020204"/>
                <a:ea typeface="华文楷体" panose="02010600040101010101" pitchFamily="2" charset="-122"/>
              </a:rPr>
              <a:t>张</a:t>
            </a:r>
            <a:endParaRPr lang="zh-CN" altLang="en-US" sz="3600" dirty="0">
              <a:latin typeface="Franklin Gothic Book" panose="020B0503020102020204"/>
              <a:ea typeface="华文楷体" panose="02010600040101010101" pitchFamily="2" charset="-122"/>
            </a:endParaRPr>
          </a:p>
          <a:p>
            <a:pPr algn="ctr">
              <a:lnSpc>
                <a:spcPct val="190000"/>
              </a:lnSpc>
              <a:spcBef>
                <a:spcPct val="50000"/>
              </a:spcBef>
            </a:pPr>
            <a:r>
              <a:rPr lang="zh-CN" altLang="en-US" sz="3600" dirty="0">
                <a:latin typeface="Franklin Gothic Book" panose="020B0503020102020204"/>
                <a:ea typeface="华文楷体" panose="02010600040101010101" pitchFamily="2" charset="-122"/>
              </a:rPr>
              <a:t>支</a:t>
            </a:r>
            <a:endParaRPr lang="zh-CN" altLang="en-US" sz="3600" dirty="0">
              <a:latin typeface="Franklin Gothic Book" panose="020B0503020102020204"/>
              <a:ea typeface="华文楷体" panose="02010600040101010101" pitchFamily="2" charset="-122"/>
            </a:endParaRPr>
          </a:p>
          <a:p>
            <a:pPr algn="ctr">
              <a:lnSpc>
                <a:spcPct val="190000"/>
              </a:lnSpc>
              <a:spcBef>
                <a:spcPct val="50000"/>
              </a:spcBef>
            </a:pPr>
            <a:r>
              <a:rPr lang="zh-CN" altLang="en-US" sz="3600" dirty="0">
                <a:latin typeface="Franklin Gothic Book" panose="020B0503020102020204"/>
                <a:ea typeface="华文楷体" panose="02010600040101010101" pitchFamily="2" charset="-122"/>
              </a:rPr>
              <a:t>个</a:t>
            </a:r>
            <a:endParaRPr lang="zh-CN" altLang="en-US" sz="3600" dirty="0">
              <a:latin typeface="Franklin Gothic Book" panose="020B0503020102020204"/>
              <a:ea typeface="华文楷体" panose="02010600040101010101" pitchFamily="2" charset="-122"/>
            </a:endParaRPr>
          </a:p>
        </p:txBody>
      </p:sp>
      <p:pic>
        <p:nvPicPr>
          <p:cNvPr id="122883" name="Picture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8263" y="2060575"/>
            <a:ext cx="1143000" cy="628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884" name="Picture 4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1989138"/>
            <a:ext cx="966788" cy="709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886" name="Picture 6" descr="j02333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3284538"/>
            <a:ext cx="728663" cy="744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887" name="Picture 7" descr="L02-07"/>
          <p:cNvPicPr>
            <a:picLocks noChangeAspect="1"/>
          </p:cNvPicPr>
          <p:nvPr/>
        </p:nvPicPr>
        <p:blipFill>
          <a:blip r:embed="rId4"/>
          <a:srcRect l="3978" t="22829" r="8554" b="39064"/>
          <a:stretch>
            <a:fillRect/>
          </a:stretch>
        </p:blipFill>
        <p:spPr>
          <a:xfrm>
            <a:off x="4867275" y="3213100"/>
            <a:ext cx="1223963" cy="838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888" name="Picture 8" descr="照片L2量词语言点注释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038" y="2997200"/>
            <a:ext cx="1084262" cy="963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889" name="Picture 9" descr="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275" y="4581525"/>
            <a:ext cx="417513" cy="927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890" name="Picture 10" descr="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13" y="4292600"/>
            <a:ext cx="123825" cy="114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891" name="Picture 11" descr="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9088" y="5084763"/>
            <a:ext cx="1143000" cy="276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2" name="Text Box 9"/>
          <p:cNvSpPr txBox="1"/>
          <p:nvPr/>
        </p:nvSpPr>
        <p:spPr>
          <a:xfrm>
            <a:off x="468313" y="476250"/>
            <a:ext cx="611981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 —— </a:t>
            </a: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量词</a:t>
            </a:r>
            <a:endParaRPr lang="en-US" altLang="zh-CN" sz="20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005" y="1818640"/>
            <a:ext cx="182562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books of various kinds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something with a surface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long, thin and inflexible objects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nouns without a special measure words of their own</a:t>
            </a:r>
            <a:endParaRPr lang="en-US" altLang="zh-CN"/>
          </a:p>
        </p:txBody>
      </p:sp>
      <p:pic>
        <p:nvPicPr>
          <p:cNvPr id="7" name="Picture 10" descr="本子0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52" y="5705220"/>
            <a:ext cx="1013727" cy="90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书包0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95" y="5632450"/>
            <a:ext cx="955675" cy="97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src=http---pic.51yuansu.com-pic3-cover-03-66-93-5be2ed13077c8_610.jpg&amp;refer=http---pic.51yuansu.com&amp;app=2002&amp;size=f9999,10000&amp;q=a80&amp;n=0&amp;g=0n&amp;fmt=jpe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9405" y="5632450"/>
            <a:ext cx="732790" cy="922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25340" y="4716780"/>
            <a:ext cx="89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lazhu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174740" y="4716780"/>
            <a:ext cx="89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qiang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866130" y="5937885"/>
            <a:ext cx="1109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shubao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714615" y="5974080"/>
            <a:ext cx="89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beizi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1819800" y="1166040"/>
              <a:ext cx="5900040" cy="23806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1819800" y="1166040"/>
                <a:ext cx="5900040" cy="2380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113760" y="3888360"/>
              <a:ext cx="7620480" cy="206712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113760" y="3888360"/>
                <a:ext cx="7620480" cy="2067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3074760" y="5310360"/>
              <a:ext cx="4296600" cy="14446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3074760" y="5310360"/>
                <a:ext cx="4296600" cy="14446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9" name="Text Box 5"/>
          <p:cNvSpPr txBox="1"/>
          <p:nvPr/>
        </p:nvSpPr>
        <p:spPr>
          <a:xfrm>
            <a:off x="827088" y="477838"/>
            <a:ext cx="7489825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6000">
                <a:latin typeface="Franklin Gothic Book" panose="020B0503020102020204"/>
              </a:rPr>
              <a:t>2 + </a:t>
            </a:r>
            <a:r>
              <a:rPr lang="en-US" altLang="zh-CN" sz="4800">
                <a:latin typeface="Franklin Gothic Book" panose="020B0503020102020204"/>
              </a:rPr>
              <a:t>MW → </a:t>
            </a:r>
            <a:r>
              <a:rPr lang="zh-CN" altLang="en-US" sz="4800" b="1" dirty="0">
                <a:solidFill>
                  <a:srgbClr val="FF00FF"/>
                </a:solidFill>
                <a:latin typeface="Franklin Gothic Book" panose="020B0503020102020204"/>
                <a:ea typeface="仿宋" panose="02010609060101010101" charset="-122"/>
              </a:rPr>
              <a:t>两</a:t>
            </a:r>
            <a:r>
              <a:rPr lang="zh-CN" altLang="en-US" sz="4800" dirty="0">
                <a:latin typeface="Franklin Gothic Book" panose="020B0503020102020204"/>
              </a:rPr>
              <a:t> </a:t>
            </a:r>
            <a:r>
              <a:rPr lang="en-US" altLang="zh-CN" sz="6000">
                <a:latin typeface="Franklin Gothic Book" panose="020B0503020102020204"/>
              </a:rPr>
              <a:t>+ </a:t>
            </a:r>
            <a:r>
              <a:rPr lang="en-US" altLang="zh-CN" sz="4800">
                <a:latin typeface="Franklin Gothic Book" panose="020B0503020102020204"/>
              </a:rPr>
              <a:t>MW </a:t>
            </a:r>
            <a:endParaRPr lang="en-US" altLang="zh-CN" sz="4800">
              <a:latin typeface="Franklin Gothic Book" panose="020B0503020102020204"/>
            </a:endParaRPr>
          </a:p>
        </p:txBody>
      </p:sp>
      <p:sp>
        <p:nvSpPr>
          <p:cNvPr id="67591" name="Text Box 7"/>
          <p:cNvSpPr txBox="1"/>
          <p:nvPr/>
        </p:nvSpPr>
        <p:spPr>
          <a:xfrm>
            <a:off x="5292725" y="1916113"/>
            <a:ext cx="1943100" cy="3816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400" dirty="0">
                <a:solidFill>
                  <a:srgbClr val="A5002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两  </a:t>
            </a:r>
            <a:r>
              <a:rPr lang="zh-CN" altLang="en-US" sz="4400" dirty="0">
                <a:solidFill>
                  <a:srgbClr val="800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</a:t>
            </a:r>
            <a:endParaRPr lang="zh-CN" altLang="en-US" sz="4400" dirty="0">
              <a:solidFill>
                <a:srgbClr val="80008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4400" dirty="0">
                <a:solidFill>
                  <a:srgbClr val="A5002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两  </a:t>
            </a:r>
            <a:r>
              <a:rPr lang="zh-CN" altLang="en-US" sz="4400" dirty="0">
                <a:solidFill>
                  <a:srgbClr val="800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</a:t>
            </a:r>
            <a:endParaRPr lang="zh-CN" altLang="en-US" sz="4400" dirty="0">
              <a:solidFill>
                <a:srgbClr val="80008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4400" dirty="0">
                <a:solidFill>
                  <a:srgbClr val="A5002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两  </a:t>
            </a:r>
            <a:r>
              <a:rPr lang="zh-CN" altLang="en-US" sz="4400" dirty="0">
                <a:solidFill>
                  <a:srgbClr val="800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</a:t>
            </a:r>
            <a:endParaRPr lang="zh-CN" altLang="en-US" sz="4400" dirty="0">
              <a:solidFill>
                <a:srgbClr val="80008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4400" dirty="0">
                <a:solidFill>
                  <a:srgbClr val="A5002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两  </a:t>
            </a:r>
            <a:r>
              <a:rPr lang="zh-CN" altLang="en-US" sz="4400" dirty="0">
                <a:solidFill>
                  <a:srgbClr val="800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</a:t>
            </a:r>
            <a:endParaRPr lang="zh-CN" altLang="en-US" sz="4400" dirty="0">
              <a:solidFill>
                <a:srgbClr val="80008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559880" y="541440"/>
              <a:ext cx="6863400" cy="52387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559880" y="541440"/>
                <a:ext cx="6863400" cy="523872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9" grpId="0"/>
      <p:bldP spid="6759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2"/>
          <p:cNvSpPr txBox="1"/>
          <p:nvPr/>
        </p:nvSpPr>
        <p:spPr>
          <a:xfrm>
            <a:off x="539750" y="876300"/>
            <a:ext cx="8208963" cy="54317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“安妮有一支笔，大卫有三个本子。</a:t>
            </a:r>
            <a:r>
              <a:rPr lang="zh-CN" altLang="en-US" sz="3600" dirty="0">
                <a:solidFill>
                  <a:srgbClr val="CC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他们没有词典。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山本有两本词典。我有一张地图。安妮</a:t>
            </a:r>
            <a:r>
              <a:rPr lang="zh-CN" altLang="en-US" sz="36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也有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一张地图。这</a:t>
            </a:r>
            <a:r>
              <a:rPr lang="zh-CN" altLang="en-US" sz="36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不是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我的地图，是安妮的地图。”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five minutes break to prepare a report of your own, imitating the above text.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2770" name="Text Box 12"/>
          <p:cNvSpPr txBox="1"/>
          <p:nvPr/>
        </p:nvSpPr>
        <p:spPr>
          <a:xfrm>
            <a:off x="250825" y="508000"/>
            <a:ext cx="244951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课文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Texts</a:t>
            </a: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（三）</a:t>
            </a:r>
            <a:endParaRPr lang="zh-CN" altLang="en-US" sz="20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327960" y="1290960"/>
              <a:ext cx="8416080" cy="499068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327960" y="1290960"/>
                <a:ext cx="8416080" cy="4990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2"/>
          <p:cNvSpPr txBox="1"/>
          <p:nvPr/>
        </p:nvSpPr>
        <p:spPr>
          <a:xfrm>
            <a:off x="1908175" y="1670050"/>
            <a:ext cx="5041900" cy="2225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</a:pP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山本</a:t>
            </a:r>
            <a:r>
              <a:rPr lang="zh-CN" altLang="en-US" sz="4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有</a:t>
            </a:r>
            <a:r>
              <a:rPr lang="zh-CN" altLang="en-US" sz="4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两本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词典。</a:t>
            </a:r>
            <a:endParaRPr lang="zh-CN" altLang="en-US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</a:pP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</a:t>
            </a:r>
            <a:r>
              <a:rPr lang="zh-CN" altLang="en-US" sz="4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没有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词典。</a:t>
            </a:r>
            <a:endParaRPr lang="zh-CN" altLang="en-US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3794" name="Text Box 3"/>
          <p:cNvSpPr txBox="1"/>
          <p:nvPr/>
        </p:nvSpPr>
        <p:spPr>
          <a:xfrm>
            <a:off x="1909763" y="4040188"/>
            <a:ext cx="5688012" cy="1189037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lnSpc>
                <a:spcPct val="180000"/>
              </a:lnSpc>
              <a:spcBef>
                <a:spcPct val="50000"/>
              </a:spcBef>
            </a:pP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</a:t>
            </a:r>
            <a:r>
              <a:rPr lang="zh-CN" altLang="en-US" sz="4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没有</a:t>
            </a:r>
            <a:r>
              <a:rPr lang="zh-CN" altLang="en-US" sz="4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两本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词典。 </a:t>
            </a:r>
            <a:r>
              <a:rPr lang="en-US" altLang="zh-CN" sz="40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×</a:t>
            </a:r>
            <a:endParaRPr lang="en-US" altLang="zh-CN" sz="4000" b="1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3795" name="Text Box 9"/>
          <p:cNvSpPr txBox="1"/>
          <p:nvPr/>
        </p:nvSpPr>
        <p:spPr>
          <a:xfrm>
            <a:off x="468313" y="476250"/>
            <a:ext cx="611981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Language Points —— </a:t>
            </a: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有</a:t>
            </a:r>
            <a:endParaRPr lang="en-US" altLang="zh-CN" sz="20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919880" y="1807200"/>
              <a:ext cx="5638680" cy="338148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919880" y="1807200"/>
                <a:ext cx="5638680" cy="338148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3"/>
          <p:cNvSpPr txBox="1"/>
          <p:nvPr/>
        </p:nvSpPr>
        <p:spPr>
          <a:xfrm>
            <a:off x="217170" y="481965"/>
            <a:ext cx="8024495" cy="3830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一、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Basic structure of Chinese characters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2. 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合体字</a:t>
            </a:r>
            <a:r>
              <a:rPr lang="en-US" altLang="zh-CN" sz="2700" dirty="0">
                <a:solidFill>
                  <a:srgbClr val="008000"/>
                </a:solidFill>
                <a:latin typeface="&amp;quot"/>
                <a:ea typeface="华文新魏" panose="02010800040101010101" pitchFamily="2" charset="-122"/>
                <a:sym typeface="+mn-ea"/>
              </a:rPr>
              <a:t> 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Multi-component characters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(1) </a:t>
            </a: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上下结构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top-bottom structure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42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6144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" y="3811270"/>
            <a:ext cx="2322195" cy="232219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919663" y="2381250"/>
              <a:ext cx="9525" cy="2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919663" y="2381250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7634288" y="2124075"/>
              <a:ext cx="9525" cy="2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7634288" y="2124075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529513" y="4176713"/>
              <a:ext cx="9525" cy="2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7529513" y="4176713"/>
                <a:ext cx="9525" cy="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7377113" y="3881438"/>
              <a:ext cx="9525" cy="2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7377113" y="3881438"/>
                <a:ext cx="9525" cy="270"/>
              </a:xfrm>
              <a:prstGeom prst="rect"/>
            </p:spPr>
          </p:pic>
        </mc:Fallback>
      </mc:AlternateContent>
      <p:sp>
        <p:nvSpPr>
          <p:cNvPr id="7" name="Text Box 3"/>
          <p:cNvSpPr txBox="1"/>
          <p:nvPr/>
        </p:nvSpPr>
        <p:spPr>
          <a:xfrm>
            <a:off x="2616200" y="4434205"/>
            <a:ext cx="409194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是：</a:t>
            </a: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s</a:t>
            </a:r>
            <a:r>
              <a:rPr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hì</a:t>
            </a:r>
            <a:endParaRPr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verb. be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图片 1" descr="1248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0355" y="3811270"/>
            <a:ext cx="2322195" cy="2322195"/>
          </a:xfrm>
          <a:prstGeom prst="rect">
            <a:avLst/>
          </a:prstGeom>
        </p:spPr>
      </p:pic>
      <p:pic>
        <p:nvPicPr>
          <p:cNvPr id="10" name="图片 9" descr="6192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535" y="3811270"/>
            <a:ext cx="2322195" cy="2322195"/>
          </a:xfrm>
          <a:prstGeom prst="rect">
            <a:avLst/>
          </a:prstGeom>
        </p:spPr>
      </p:pic>
      <p:pic>
        <p:nvPicPr>
          <p:cNvPr id="11" name="图片 10" descr="7743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7035" y="1227455"/>
            <a:ext cx="2306955" cy="230695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/>
              <a:t>Chinese phonetics </a:t>
            </a:r>
            <a:endParaRPr lang="en-US" sz="4800"/>
          </a:p>
        </p:txBody>
      </p:sp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" name="菱形 54"/>
          <p:cNvSpPr/>
          <p:nvPr>
            <p:custDataLst>
              <p:tags r:id="rId1"/>
            </p:custDataLst>
          </p:nvPr>
        </p:nvSpPr>
        <p:spPr>
          <a:xfrm>
            <a:off x="892969" y="2660809"/>
            <a:ext cx="1535430" cy="1535430"/>
          </a:xfrm>
          <a:prstGeom prst="diamond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rgbClr val="282928">
              <a:shade val="50000"/>
            </a:srgbClr>
          </a:lnRef>
          <a:fillRef idx="1">
            <a:srgbClr val="282928"/>
          </a:fillRef>
          <a:effectRef idx="0">
            <a:srgbClr val="282928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170" y="2927033"/>
            <a:ext cx="494348" cy="9925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endParaRPr lang="en-US" altLang="zh-CN" sz="6000" b="1" spc="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/>
          <p:nvPr/>
        </p:nvGrpSpPr>
        <p:grpSpPr>
          <a:xfrm>
            <a:off x="2843213" y="2060575"/>
            <a:ext cx="4654549" cy="1296988"/>
            <a:chOff x="1791" y="1298"/>
            <a:chExt cx="2932" cy="817"/>
          </a:xfrm>
        </p:grpSpPr>
        <p:sp>
          <p:nvSpPr>
            <p:cNvPr id="29713" name="Rectangle 33"/>
            <p:cNvSpPr/>
            <p:nvPr/>
          </p:nvSpPr>
          <p:spPr>
            <a:xfrm>
              <a:off x="1791" y="1298"/>
              <a:ext cx="2903" cy="817"/>
            </a:xfrm>
            <a:prstGeom prst="rect">
              <a:avLst/>
            </a:prstGeom>
            <a:solidFill>
              <a:srgbClr val="FFCC99">
                <a:alpha val="65881"/>
              </a:srgbClr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dirty="0">
                <a:latin typeface="Franklin Gothic Book" panose="020B0503020102020204"/>
              </a:endParaRPr>
            </a:p>
          </p:txBody>
        </p:sp>
        <p:sp>
          <p:nvSpPr>
            <p:cNvPr id="29714" name="Rectangle 4"/>
            <p:cNvSpPr/>
            <p:nvPr/>
          </p:nvSpPr>
          <p:spPr>
            <a:xfrm>
              <a:off x="2024" y="1483"/>
              <a:ext cx="2699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/>
            <a:p>
              <a:r>
                <a:rPr lang="en-US" altLang="zh-CN" sz="3600" b="1" err="1">
                  <a:latin typeface="宋体" panose="02010600030101010101" pitchFamily="2" charset="-122"/>
                </a:rPr>
                <a:t>y</a:t>
              </a:r>
              <a:r>
                <a:rPr lang="en-US" altLang="zh-CN" sz="3600" b="1" err="1">
                  <a:solidFill>
                    <a:srgbClr val="3333FF"/>
                  </a:solidFill>
                  <a:latin typeface="宋体" panose="02010600030101010101" pitchFamily="2" charset="-122"/>
                </a:rPr>
                <a:t>ī</a:t>
              </a:r>
              <a:r>
                <a:rPr lang="zh-CN" altLang="en-US" sz="3600" b="1" dirty="0">
                  <a:latin typeface="Franklin Gothic Book" panose="020B0503020102020204"/>
                </a:rPr>
                <a:t>＋ </a:t>
              </a:r>
              <a:r>
                <a:rPr lang="en-US" altLang="zh-CN" sz="3600" b="1">
                  <a:solidFill>
                    <a:srgbClr val="00FF00"/>
                  </a:solidFill>
                  <a:latin typeface="Franklin Gothic Book" panose="020B0503020102020204"/>
                </a:rPr>
                <a:t>\</a:t>
              </a:r>
              <a:r>
                <a:rPr lang="en-US" altLang="zh-CN" sz="3600" b="1">
                  <a:latin typeface="Franklin Gothic Book" panose="020B0503020102020204"/>
                </a:rPr>
                <a:t>  → </a:t>
              </a:r>
              <a:r>
                <a:rPr lang="en-US" altLang="zh-CN" sz="3600" b="1" err="1">
                  <a:latin typeface="宋体" panose="02010600030101010101" pitchFamily="2" charset="-122"/>
                </a:rPr>
                <a:t>y</a:t>
              </a:r>
              <a:r>
                <a:rPr lang="en-US" altLang="zh-CN" sz="3600" b="1" err="1">
                  <a:solidFill>
                    <a:srgbClr val="FF0000"/>
                  </a:solidFill>
                  <a:latin typeface="宋体" panose="02010600030101010101" pitchFamily="2" charset="-122"/>
                </a:rPr>
                <a:t>í</a:t>
              </a:r>
              <a:r>
                <a:rPr lang="zh-CN" altLang="en-US" sz="3600" b="1" dirty="0">
                  <a:latin typeface="Franklin Gothic Book" panose="020B0503020102020204"/>
                </a:rPr>
                <a:t>＋ </a:t>
              </a:r>
              <a:r>
                <a:rPr lang="en-US" altLang="zh-CN" sz="3600" b="1">
                  <a:solidFill>
                    <a:srgbClr val="00FF00"/>
                  </a:solidFill>
                  <a:latin typeface="Franklin Gothic Book" panose="020B0503020102020204"/>
                </a:rPr>
                <a:t>\ </a:t>
              </a:r>
              <a:endParaRPr lang="en-US" altLang="zh-CN" sz="3600" b="1">
                <a:solidFill>
                  <a:srgbClr val="00FF00"/>
                </a:solidFill>
                <a:latin typeface="Franklin Gothic Book" panose="020B0503020102020204"/>
              </a:endParaRPr>
            </a:p>
          </p:txBody>
        </p:sp>
      </p:grpSp>
      <p:sp>
        <p:nvSpPr>
          <p:cNvPr id="29698" name="Rectangle 13"/>
          <p:cNvSpPr/>
          <p:nvPr/>
        </p:nvSpPr>
        <p:spPr>
          <a:xfrm>
            <a:off x="0" y="28241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Franklin Gothic Book" panose="020B0503020102020204"/>
            </a:endParaRPr>
          </a:p>
        </p:txBody>
      </p:sp>
      <p:grpSp>
        <p:nvGrpSpPr>
          <p:cNvPr id="3" name="Group 38"/>
          <p:cNvGrpSpPr/>
          <p:nvPr/>
        </p:nvGrpSpPr>
        <p:grpSpPr>
          <a:xfrm>
            <a:off x="2843213" y="3643313"/>
            <a:ext cx="4808537" cy="2233612"/>
            <a:chOff x="1791" y="2295"/>
            <a:chExt cx="3029" cy="1407"/>
          </a:xfrm>
        </p:grpSpPr>
        <p:sp>
          <p:nvSpPr>
            <p:cNvPr id="29706" name="Rectangle 34"/>
            <p:cNvSpPr/>
            <p:nvPr/>
          </p:nvSpPr>
          <p:spPr>
            <a:xfrm>
              <a:off x="1791" y="2295"/>
              <a:ext cx="2903" cy="1362"/>
            </a:xfrm>
            <a:prstGeom prst="rect">
              <a:avLst/>
            </a:prstGeom>
            <a:solidFill>
              <a:srgbClr val="CCFFCC">
                <a:alpha val="65881"/>
              </a:srgbClr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dirty="0">
                <a:latin typeface="Franklin Gothic Book" panose="020B0503020102020204"/>
              </a:endParaRPr>
            </a:p>
          </p:txBody>
        </p:sp>
        <p:grpSp>
          <p:nvGrpSpPr>
            <p:cNvPr id="29707" name="Group 25"/>
            <p:cNvGrpSpPr/>
            <p:nvPr/>
          </p:nvGrpSpPr>
          <p:grpSpPr>
            <a:xfrm>
              <a:off x="2027" y="2341"/>
              <a:ext cx="2793" cy="1361"/>
              <a:chOff x="1529" y="1253"/>
              <a:chExt cx="2793" cy="1361"/>
            </a:xfrm>
          </p:grpSpPr>
          <p:sp>
            <p:nvSpPr>
              <p:cNvPr id="29708" name="Rectangle 19"/>
              <p:cNvSpPr/>
              <p:nvPr/>
            </p:nvSpPr>
            <p:spPr>
              <a:xfrm>
                <a:off x="1529" y="1664"/>
                <a:ext cx="2639" cy="4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 altLang="zh-CN" sz="3600" b="1" err="1">
                    <a:latin typeface="宋体" panose="02010600030101010101" pitchFamily="2" charset="-122"/>
                  </a:rPr>
                  <a:t>y</a:t>
                </a:r>
                <a:r>
                  <a:rPr lang="en-US" altLang="zh-CN" sz="3600" b="1" err="1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ī</a:t>
                </a:r>
                <a:r>
                  <a:rPr lang="zh-CN" altLang="en-US" sz="3600" b="1" dirty="0">
                    <a:latin typeface="Franklin Gothic Book" panose="020B0503020102020204"/>
                  </a:rPr>
                  <a:t>＋  ⁄  → </a:t>
                </a:r>
                <a:r>
                  <a:rPr lang="en-US" altLang="zh-CN" sz="3600" b="1" err="1">
                    <a:latin typeface="宋体" panose="02010600030101010101" pitchFamily="2" charset="-122"/>
                  </a:rPr>
                  <a:t>y</a:t>
                </a:r>
                <a:r>
                  <a:rPr lang="en-US" altLang="zh-CN" sz="3600" b="1" err="1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ì</a:t>
                </a:r>
                <a:r>
                  <a:rPr lang="zh-CN" altLang="en-US" sz="3600" b="1" dirty="0">
                    <a:latin typeface="Franklin Gothic Book" panose="020B0503020102020204"/>
                  </a:rPr>
                  <a:t>＋  ⁄ </a:t>
                </a:r>
                <a:endParaRPr lang="zh-CN" altLang="en-US" sz="3600" b="1" dirty="0">
                  <a:latin typeface="Franklin Gothic Book" panose="020B0503020102020204"/>
                </a:endParaRPr>
              </a:p>
            </p:txBody>
          </p:sp>
          <p:sp>
            <p:nvSpPr>
              <p:cNvPr id="29709" name="Text Box 21"/>
              <p:cNvSpPr txBox="1"/>
              <p:nvPr/>
            </p:nvSpPr>
            <p:spPr>
              <a:xfrm>
                <a:off x="2306" y="1253"/>
                <a:ext cx="545" cy="45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/>
                <a:r>
                  <a:rPr lang="zh-CN" altLang="en-US" sz="3600" b="1" dirty="0">
                    <a:latin typeface="Times New Roman" panose="02020603050405020304" charset="0"/>
                  </a:rPr>
                  <a:t>－</a:t>
                </a:r>
                <a:endParaRPr lang="zh-CN" altLang="en-US" sz="3600" b="1" dirty="0">
                  <a:latin typeface="Franklin Gothic Book" panose="020B0503020102020204"/>
                </a:endParaRPr>
              </a:p>
            </p:txBody>
          </p:sp>
          <p:sp>
            <p:nvSpPr>
              <p:cNvPr id="29710" name="Text Box 22"/>
              <p:cNvSpPr txBox="1"/>
              <p:nvPr/>
            </p:nvSpPr>
            <p:spPr>
              <a:xfrm>
                <a:off x="2330" y="2081"/>
                <a:ext cx="475" cy="5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/>
                <a:r>
                  <a:rPr lang="en-US" altLang="zh-CN" sz="3600" b="1">
                    <a:latin typeface="Times New Roman" panose="02020603050405020304" charset="0"/>
                  </a:rPr>
                  <a:t>∨</a:t>
                </a:r>
                <a:endParaRPr lang="en-US" altLang="zh-CN" sz="3600" b="1">
                  <a:latin typeface="Times New Roman" panose="02020603050405020304" charset="0"/>
                </a:endParaRPr>
              </a:p>
              <a:p>
                <a:pPr algn="just"/>
                <a:endParaRPr lang="en-US" altLang="zh-CN" sz="3600" b="1">
                  <a:latin typeface="Times New Roman" panose="02020603050405020304" charset="0"/>
                </a:endParaRPr>
              </a:p>
            </p:txBody>
          </p:sp>
          <p:sp>
            <p:nvSpPr>
              <p:cNvPr id="29711" name="Text Box 23"/>
              <p:cNvSpPr txBox="1"/>
              <p:nvPr/>
            </p:nvSpPr>
            <p:spPr>
              <a:xfrm>
                <a:off x="3777" y="1253"/>
                <a:ext cx="545" cy="45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/>
                <a:r>
                  <a:rPr lang="zh-CN" altLang="en-US" sz="3600" b="1" dirty="0">
                    <a:latin typeface="Times New Roman" panose="02020603050405020304" charset="0"/>
                  </a:rPr>
                  <a:t>－</a:t>
                </a:r>
                <a:endParaRPr lang="zh-CN" altLang="en-US" sz="3600" b="1" dirty="0">
                  <a:latin typeface="Times New Roman" panose="02020603050405020304" charset="0"/>
                </a:endParaRPr>
              </a:p>
            </p:txBody>
          </p:sp>
          <p:sp>
            <p:nvSpPr>
              <p:cNvPr id="29712" name="Text Box 24"/>
              <p:cNvSpPr txBox="1"/>
              <p:nvPr/>
            </p:nvSpPr>
            <p:spPr>
              <a:xfrm>
                <a:off x="3812" y="2081"/>
                <a:ext cx="475" cy="5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just"/>
                <a:r>
                  <a:rPr lang="en-US" altLang="zh-CN" sz="3600" b="1">
                    <a:latin typeface="Times New Roman" panose="02020603050405020304" charset="0"/>
                  </a:rPr>
                  <a:t>∨</a:t>
                </a:r>
                <a:endParaRPr lang="en-US" altLang="zh-CN" sz="3600" b="1">
                  <a:latin typeface="Times New Roman" panose="02020603050405020304" charset="0"/>
                </a:endParaRPr>
              </a:p>
              <a:p>
                <a:pPr algn="just"/>
                <a:endParaRPr lang="en-US" altLang="zh-CN" sz="3600" b="1">
                  <a:latin typeface="Times New Roman" panose="02020603050405020304" charset="0"/>
                </a:endParaRPr>
              </a:p>
            </p:txBody>
          </p:sp>
        </p:grpSp>
      </p:grpSp>
      <p:grpSp>
        <p:nvGrpSpPr>
          <p:cNvPr id="5" name="Group 36"/>
          <p:cNvGrpSpPr/>
          <p:nvPr/>
        </p:nvGrpSpPr>
        <p:grpSpPr>
          <a:xfrm>
            <a:off x="2843213" y="908050"/>
            <a:ext cx="4608512" cy="936625"/>
            <a:chOff x="1791" y="572"/>
            <a:chExt cx="2903" cy="590"/>
          </a:xfrm>
        </p:grpSpPr>
        <p:sp>
          <p:nvSpPr>
            <p:cNvPr id="29703" name="Rectangle 35"/>
            <p:cNvSpPr/>
            <p:nvPr/>
          </p:nvSpPr>
          <p:spPr>
            <a:xfrm>
              <a:off x="1791" y="572"/>
              <a:ext cx="2903" cy="590"/>
            </a:xfrm>
            <a:prstGeom prst="rect">
              <a:avLst/>
            </a:prstGeom>
            <a:solidFill>
              <a:srgbClr val="FFFF99">
                <a:alpha val="65881"/>
              </a:srgbClr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dirty="0">
                <a:latin typeface="Franklin Gothic Book" panose="020B0503020102020204"/>
              </a:endParaRPr>
            </a:p>
          </p:txBody>
        </p:sp>
        <p:sp>
          <p:nvSpPr>
            <p:cNvPr id="29704" name="Rectangle 28"/>
            <p:cNvSpPr/>
            <p:nvPr/>
          </p:nvSpPr>
          <p:spPr>
            <a:xfrm>
              <a:off x="2024" y="618"/>
              <a:ext cx="406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600" b="1" err="1">
                  <a:latin typeface="宋体" panose="02010600030101010101" pitchFamily="2" charset="-122"/>
                </a:rPr>
                <a:t>y</a:t>
              </a:r>
              <a:r>
                <a:rPr lang="en-US" altLang="zh-CN" sz="3600" b="1" err="1">
                  <a:solidFill>
                    <a:srgbClr val="3333FF"/>
                  </a:solidFill>
                  <a:latin typeface="宋体" panose="02010600030101010101" pitchFamily="2" charset="-122"/>
                </a:rPr>
                <a:t>ī</a:t>
              </a:r>
              <a:endParaRPr lang="en-US" altLang="zh-CN" sz="3600" b="1">
                <a:solidFill>
                  <a:srgbClr val="3333FF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9705" name="Text Box 29"/>
            <p:cNvSpPr txBox="1"/>
            <p:nvPr/>
          </p:nvSpPr>
          <p:spPr>
            <a:xfrm>
              <a:off x="2840" y="632"/>
              <a:ext cx="499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 b="1">
                  <a:latin typeface="Times New Roman" panose="02020603050405020304" charset="0"/>
                </a:rPr>
                <a:t>1</a:t>
              </a:r>
              <a:endParaRPr lang="en-US" altLang="zh-CN" sz="3600" b="1">
                <a:latin typeface="Times New Roman" panose="02020603050405020304" charset="0"/>
              </a:endParaRPr>
            </a:p>
          </p:txBody>
        </p:sp>
      </p:grpSp>
      <p:sp>
        <p:nvSpPr>
          <p:cNvPr id="29701" name="Rectangle 31"/>
          <p:cNvSpPr/>
          <p:nvPr/>
        </p:nvSpPr>
        <p:spPr>
          <a:xfrm>
            <a:off x="900113" y="692150"/>
            <a:ext cx="7775575" cy="5976938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Franklin Gothic Book" panose="020B0503020102020204"/>
            </a:endParaRPr>
          </a:p>
        </p:txBody>
      </p:sp>
      <p:sp>
        <p:nvSpPr>
          <p:cNvPr id="29702" name="Text Box 32"/>
          <p:cNvSpPr txBox="1"/>
          <p:nvPr/>
        </p:nvSpPr>
        <p:spPr>
          <a:xfrm>
            <a:off x="1116013" y="836613"/>
            <a:ext cx="935037" cy="823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 dirty="0">
                <a:latin typeface="Franklin Gothic Book" panose="020B0503020102020204"/>
                <a:ea typeface="隶书" panose="02010509060101010101" pitchFamily="49" charset="-122"/>
              </a:rPr>
              <a:t>一</a:t>
            </a:r>
            <a:endParaRPr lang="zh-CN" altLang="en-US" sz="4800" dirty="0">
              <a:latin typeface="Franklin Gothic Book" panose="020B0503020102020204"/>
              <a:ea typeface="隶书" panose="020105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057320" y="836280"/>
              <a:ext cx="8064720" cy="52128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057320" y="836280"/>
                <a:ext cx="8064720" cy="521280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1582738" y="1598613"/>
            <a:ext cx="7092950" cy="39909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88900">
              <a:lnSpc>
                <a:spcPct val="20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chemeClr val="tx1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zhān</a:t>
            </a:r>
            <a:r>
              <a:rPr lang="en-US" altLang="zh-CN" sz="3200" b="1" err="1">
                <a:solidFill>
                  <a:schemeClr val="tx1"/>
                </a:solidFill>
                <a:latin typeface="Franklin Gothic Book" panose="020B0503020102020204"/>
                <a:sym typeface="Webdings" panose="05030102010509060703" pitchFamily="18" charset="2"/>
              </a:rPr>
              <a:t>ɡ</a:t>
            </a:r>
            <a:r>
              <a:rPr lang="en-US" altLang="zh-CN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	     </a:t>
            </a:r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chemeClr val="tx1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tiān</a:t>
            </a:r>
            <a:r>
              <a:rPr lang="en-US" altLang="zh-CN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	   </a:t>
            </a:r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chemeClr val="tx1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bān</a:t>
            </a:r>
            <a:endParaRPr lang="en-US" altLang="zh-CN" sz="3200" b="1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rgbClr val="C0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tiáo</a:t>
            </a:r>
            <a:r>
              <a:rPr lang="en-US" altLang="zh-CN" sz="3200" b="1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	     </a:t>
            </a:r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rgbClr val="C0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jié</a:t>
            </a:r>
            <a:r>
              <a:rPr lang="en-US" altLang="zh-CN" sz="3200" b="1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	   </a:t>
            </a:r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rgbClr val="C0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zhí</a:t>
            </a:r>
            <a:endParaRPr lang="en-US" altLang="zh-CN" sz="3200" b="1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chemeClr val="tx1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běn</a:t>
            </a:r>
            <a:r>
              <a:rPr lang="en-US" altLang="zh-CN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	     </a:t>
            </a:r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chemeClr val="tx1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bǎ</a:t>
            </a:r>
            <a:r>
              <a:rPr lang="en-US" altLang="zh-CN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	   </a:t>
            </a:r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chemeClr val="tx1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diǎnr</a:t>
            </a:r>
            <a:endParaRPr lang="en-US" altLang="zh-CN" sz="3200" b="1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chemeClr val="tx1"/>
                </a:solidFill>
                <a:latin typeface="Franklin Gothic Book" panose="020B0503020102020204"/>
                <a:sym typeface="Webdings" panose="05030102010509060703" pitchFamily="18" charset="2"/>
              </a:rPr>
              <a:t>ɡ</a:t>
            </a:r>
            <a:r>
              <a:rPr lang="en-US" altLang="zh-CN" sz="3200" b="1" err="1">
                <a:solidFill>
                  <a:schemeClr val="tx1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è</a:t>
            </a:r>
            <a:r>
              <a:rPr lang="en-US" altLang="zh-CN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	     </a:t>
            </a:r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chemeClr val="tx1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dìn</a:t>
            </a:r>
            <a:r>
              <a:rPr lang="en-US" altLang="zh-CN" sz="3200" b="1" err="1">
                <a:solidFill>
                  <a:schemeClr val="tx1"/>
                </a:solidFill>
                <a:latin typeface="Franklin Gothic Book" panose="020B0503020102020204"/>
                <a:sym typeface="Webdings" panose="05030102010509060703" pitchFamily="18" charset="2"/>
              </a:rPr>
              <a:t>ɡ</a:t>
            </a:r>
            <a:r>
              <a:rPr lang="en-US" altLang="zh-CN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	   </a:t>
            </a:r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一 </a:t>
            </a:r>
            <a:r>
              <a:rPr lang="en-US" altLang="zh-CN" sz="3200" b="1" err="1">
                <a:solidFill>
                  <a:schemeClr val="tx1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xiàr</a:t>
            </a:r>
            <a:endParaRPr lang="en-US" altLang="zh-CN" sz="3200" b="1" err="1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30722" name="Text Box 5"/>
          <p:cNvSpPr txBox="1"/>
          <p:nvPr/>
        </p:nvSpPr>
        <p:spPr>
          <a:xfrm>
            <a:off x="971550" y="620713"/>
            <a:ext cx="1081088" cy="1189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6000">
                <a:latin typeface="Franklin Gothic Book" panose="020B0503020102020204"/>
                <a:sym typeface="Webdings" panose="05030102010509060703" pitchFamily="18" charset="2"/>
              </a:rPr>
              <a:t></a:t>
            </a:r>
            <a:endParaRPr lang="en-US" altLang="zh-CN" sz="3200">
              <a:latin typeface="Franklin Gothic Book" panose="020B05030201020202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/>
          <p:nvPr/>
        </p:nvSpPr>
        <p:spPr>
          <a:xfrm>
            <a:off x="1893888" y="4832350"/>
            <a:ext cx="6926262" cy="76944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en-US" altLang="zh-CN" sz="4400" dirty="0" err="1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ù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＋       </a:t>
            </a:r>
            <a:r>
              <a:rPr lang="en-US" altLang="zh-CN" sz="4400" b="1" dirty="0">
                <a:solidFill>
                  <a:srgbClr val="00FF00"/>
                </a:solidFill>
                <a:latin typeface="Times New Roman" panose="02020603050405020304" charset="0"/>
                <a:cs typeface="Times New Roman" panose="02020603050405020304" charset="0"/>
              </a:rPr>
              <a:t>\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→ 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en-US" altLang="zh-CN" sz="44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ú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＋  </a:t>
            </a:r>
            <a:r>
              <a:rPr lang="en-US" altLang="zh-CN" sz="4400" b="1" dirty="0">
                <a:solidFill>
                  <a:srgbClr val="00FF00"/>
                </a:solidFill>
                <a:latin typeface="Times New Roman" panose="02020603050405020304" charset="0"/>
                <a:cs typeface="Times New Roman" panose="02020603050405020304" charset="0"/>
              </a:rPr>
              <a:t>\  </a:t>
            </a:r>
            <a:r>
              <a:rPr lang="zh-CN" altLang="en-US" sz="4400" b="1" dirty="0">
                <a:latin typeface="Times New Roman" panose="02020603050405020304" charset="0"/>
                <a:cs typeface="Times New Roman" panose="02020603050405020304" charset="0"/>
              </a:rPr>
              <a:t>不对</a:t>
            </a:r>
            <a:endParaRPr lang="en-US" altLang="zh-CN" sz="44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24578" name="Text Box 6"/>
          <p:cNvSpPr txBox="1"/>
          <p:nvPr/>
        </p:nvSpPr>
        <p:spPr>
          <a:xfrm>
            <a:off x="3668713" y="1484313"/>
            <a:ext cx="5065712" cy="280076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－ → 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en-US" altLang="zh-CN" sz="4400" dirty="0" err="1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ù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＋ － 不吃</a:t>
            </a:r>
            <a:endParaRPr lang="zh-CN" altLang="en-US" sz="44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/   → 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en-US" altLang="zh-CN" sz="4400" dirty="0" err="1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ù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＋  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/   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不忙</a:t>
            </a:r>
            <a:endParaRPr lang="en-US" altLang="zh-CN" sz="44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\/  → 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en-US" altLang="zh-CN" sz="4400" dirty="0" err="1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ù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＋  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\/  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不好</a:t>
            </a:r>
            <a:endParaRPr lang="en-US" altLang="zh-CN" sz="4400" dirty="0">
              <a:solidFill>
                <a:srgbClr val="000000"/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24579" name="Text Box 7"/>
          <p:cNvSpPr txBox="1"/>
          <p:nvPr/>
        </p:nvSpPr>
        <p:spPr>
          <a:xfrm>
            <a:off x="1797050" y="2573338"/>
            <a:ext cx="187325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en-US" altLang="zh-CN" sz="4400" err="1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ù</a:t>
            </a:r>
            <a:r>
              <a:rPr lang="en-US" altLang="zh-CN" sz="4400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＋</a:t>
            </a:r>
            <a:endParaRPr lang="zh-CN" altLang="en-US" sz="4400" dirty="0">
              <a:solidFill>
                <a:srgbClr val="000000"/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24580" name="AutoShape 8"/>
          <p:cNvSpPr/>
          <p:nvPr/>
        </p:nvSpPr>
        <p:spPr>
          <a:xfrm>
            <a:off x="3308350" y="1855788"/>
            <a:ext cx="360363" cy="2230437"/>
          </a:xfrm>
          <a:prstGeom prst="leftBrace">
            <a:avLst>
              <a:gd name="adj1" fmla="val 51578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Franklin Gothic Book" panose="020B0503020102020204"/>
            </a:endParaRPr>
          </a:p>
        </p:txBody>
      </p:sp>
      <p:sp>
        <p:nvSpPr>
          <p:cNvPr id="24581" name="Text Box 9"/>
          <p:cNvSpPr txBox="1"/>
          <p:nvPr/>
        </p:nvSpPr>
        <p:spPr>
          <a:xfrm>
            <a:off x="755650" y="620713"/>
            <a:ext cx="863600" cy="701675"/>
          </a:xfrm>
          <a:prstGeom prst="rect">
            <a:avLst/>
          </a:prstGeom>
          <a:solidFill>
            <a:schemeClr val="accent1">
              <a:alpha val="56078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 dirty="0">
                <a:solidFill>
                  <a:srgbClr val="CC0000"/>
                </a:solidFill>
                <a:latin typeface="Franklin Gothic Book" panose="020B0503020102020204"/>
                <a:ea typeface="华文楷体" panose="02010600040101010101" pitchFamily="2" charset="-122"/>
              </a:rPr>
              <a:t>不</a:t>
            </a:r>
            <a:endParaRPr lang="zh-CN" altLang="en-US" sz="4000" b="1" dirty="0">
              <a:solidFill>
                <a:srgbClr val="CC0000"/>
              </a:solidFill>
              <a:latin typeface="Franklin Gothic Book" panose="020B0503020102020204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3"/>
          <p:cNvSpPr txBox="1"/>
          <p:nvPr/>
        </p:nvSpPr>
        <p:spPr>
          <a:xfrm>
            <a:off x="468313" y="620713"/>
            <a:ext cx="8424862" cy="51873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3600">
                <a:solidFill>
                  <a:srgbClr val="000000"/>
                </a:solidFill>
                <a:latin typeface="Franklin Gothic Book" panose="020B0503020102020204"/>
              </a:rPr>
              <a:t> </a:t>
            </a:r>
            <a:r>
              <a:rPr lang="en-US" altLang="zh-CN" sz="5400">
                <a:solidFill>
                  <a:srgbClr val="000000"/>
                </a:solidFill>
                <a:latin typeface="Franklin Gothic Book" panose="020B0503020102020204"/>
                <a:sym typeface="Webdings" panose="05030102010509060703" pitchFamily="18" charset="2"/>
              </a:rPr>
              <a:t></a:t>
            </a:r>
            <a:endParaRPr lang="en-US" altLang="zh-CN" sz="5400">
              <a:solidFill>
                <a:srgbClr val="000000"/>
              </a:solidFill>
              <a:latin typeface="Franklin Gothic Book" panose="020B0503020102020204"/>
            </a:endParaRPr>
          </a:p>
          <a:p>
            <a:pPr>
              <a:lnSpc>
                <a:spcPct val="200000"/>
              </a:lnSpc>
            </a:pPr>
            <a:r>
              <a:rPr lang="en-US" altLang="zh-CN" sz="3600">
                <a:solidFill>
                  <a:srgbClr val="000000"/>
                </a:solidFill>
                <a:latin typeface="Franklin Gothic Book" panose="020B0503020102020204"/>
              </a:rPr>
              <a:t>	</a:t>
            </a: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000000"/>
                </a:solidFill>
                <a:latin typeface="Franklin Gothic Book" panose="020B0503020102020204"/>
              </a:rPr>
              <a:t> </a:t>
            </a:r>
            <a:r>
              <a:rPr lang="en-US" altLang="zh-CN" sz="3600" err="1">
                <a:solidFill>
                  <a:srgbClr val="000000"/>
                </a:solidFill>
                <a:latin typeface="宋体" panose="02010600030101010101" pitchFamily="2" charset="-122"/>
              </a:rPr>
              <a:t>chī</a:t>
            </a:r>
            <a:r>
              <a:rPr lang="en-US" altLang="zh-CN" sz="3600">
                <a:solidFill>
                  <a:srgbClr val="000000"/>
                </a:solidFill>
                <a:latin typeface="Franklin Gothic Book" panose="020B0503020102020204"/>
              </a:rPr>
              <a:t>	    </a:t>
            </a: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000000"/>
                </a:solidFill>
                <a:latin typeface="Franklin Gothic Book" panose="020B0503020102020204"/>
              </a:rPr>
              <a:t> </a:t>
            </a:r>
            <a:r>
              <a:rPr lang="en-US" altLang="zh-CN" sz="3600" err="1">
                <a:solidFill>
                  <a:srgbClr val="000000"/>
                </a:solidFill>
                <a:latin typeface="宋体" panose="02010600030101010101" pitchFamily="2" charset="-122"/>
              </a:rPr>
              <a:t>hē</a:t>
            </a:r>
            <a:r>
              <a:rPr lang="en-US" altLang="zh-CN" sz="3600">
                <a:solidFill>
                  <a:srgbClr val="000000"/>
                </a:solidFill>
                <a:latin typeface="Franklin Gothic Book" panose="020B0503020102020204"/>
              </a:rPr>
              <a:t>	     </a:t>
            </a: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000000"/>
                </a:solidFill>
                <a:latin typeface="Franklin Gothic Book" panose="020B0503020102020204"/>
              </a:rPr>
              <a:t> </a:t>
            </a:r>
            <a:r>
              <a:rPr lang="en-US" altLang="zh-CN" sz="3600" err="1">
                <a:solidFill>
                  <a:srgbClr val="000000"/>
                </a:solidFill>
                <a:latin typeface="宋体" panose="02010600030101010101" pitchFamily="2" charset="-122"/>
              </a:rPr>
              <a:t>tīn</a:t>
            </a:r>
            <a:r>
              <a:rPr lang="en-US" altLang="zh-CN" sz="3600" err="1">
                <a:latin typeface="Franklin Gothic Book" panose="020B0503020102020204"/>
              </a:rPr>
              <a:t>ɡ</a:t>
            </a:r>
            <a:endParaRPr lang="en-US" altLang="zh-CN" sz="36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3600">
                <a:solidFill>
                  <a:srgbClr val="000000"/>
                </a:solidFill>
                <a:latin typeface="Franklin Gothic Book" panose="020B0503020102020204"/>
              </a:rPr>
              <a:t>	</a:t>
            </a: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000000"/>
                </a:solidFill>
                <a:latin typeface="Franklin Gothic Book" panose="020B0503020102020204"/>
              </a:rPr>
              <a:t> </a:t>
            </a:r>
            <a:r>
              <a:rPr lang="en-US" altLang="zh-CN" sz="3600" err="1">
                <a:solidFill>
                  <a:srgbClr val="000000"/>
                </a:solidFill>
                <a:latin typeface="宋体" panose="02010600030101010101" pitchFamily="2" charset="-122"/>
              </a:rPr>
              <a:t>mán</a:t>
            </a:r>
            <a:r>
              <a:rPr lang="en-US" altLang="zh-CN" sz="3600" err="1">
                <a:latin typeface="Franklin Gothic Book" panose="020B0503020102020204"/>
              </a:rPr>
              <a:t>ɡ</a:t>
            </a:r>
            <a:r>
              <a:rPr lang="en-US" altLang="zh-CN" sz="3600">
                <a:solidFill>
                  <a:srgbClr val="000000"/>
                </a:solidFill>
                <a:latin typeface="Franklin Gothic Book" panose="020B0503020102020204"/>
              </a:rPr>
              <a:t>	 </a:t>
            </a: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3600" err="1">
                <a:solidFill>
                  <a:srgbClr val="000000"/>
                </a:solidFill>
                <a:latin typeface="宋体" panose="02010600030101010101" pitchFamily="2" charset="-122"/>
              </a:rPr>
              <a:t>nán</a:t>
            </a:r>
            <a:r>
              <a:rPr lang="en-US" altLang="zh-CN" sz="360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3600">
                <a:solidFill>
                  <a:srgbClr val="000000"/>
                </a:solidFill>
                <a:latin typeface="Franklin Gothic Book" panose="020B0503020102020204"/>
              </a:rPr>
              <a:t>     </a:t>
            </a: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000000"/>
                </a:solidFill>
                <a:latin typeface="Franklin Gothic Book" panose="020B0503020102020204"/>
              </a:rPr>
              <a:t> </a:t>
            </a:r>
            <a:r>
              <a:rPr lang="en-US" altLang="zh-CN" sz="3600" err="1">
                <a:solidFill>
                  <a:srgbClr val="000000"/>
                </a:solidFill>
                <a:latin typeface="宋体" panose="02010600030101010101" pitchFamily="2" charset="-122"/>
              </a:rPr>
              <a:t>chán</a:t>
            </a:r>
            <a:r>
              <a:rPr lang="en-US" altLang="zh-CN" sz="3600" err="1">
                <a:latin typeface="Franklin Gothic Book" panose="020B0503020102020204"/>
              </a:rPr>
              <a:t>ɡ</a:t>
            </a:r>
            <a:endParaRPr lang="en-US" altLang="zh-CN" sz="36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3600">
                <a:solidFill>
                  <a:srgbClr val="000000"/>
                </a:solidFill>
                <a:latin typeface="Franklin Gothic Book" panose="020B0503020102020204"/>
              </a:rPr>
              <a:t>	</a:t>
            </a: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000000"/>
                </a:solidFill>
                <a:latin typeface="Franklin Gothic Book" panose="020B0503020102020204"/>
              </a:rPr>
              <a:t> </a:t>
            </a:r>
            <a:r>
              <a:rPr lang="en-US" altLang="zh-CN" sz="3600" err="1">
                <a:solidFill>
                  <a:srgbClr val="000000"/>
                </a:solidFill>
                <a:latin typeface="宋体" panose="02010600030101010101" pitchFamily="2" charset="-122"/>
              </a:rPr>
              <a:t>hǎo</a:t>
            </a:r>
            <a:r>
              <a:rPr lang="en-US" altLang="zh-CN" sz="3600">
                <a:solidFill>
                  <a:srgbClr val="000000"/>
                </a:solidFill>
                <a:latin typeface="Franklin Gothic Book" panose="020B0503020102020204"/>
              </a:rPr>
              <a:t>	    </a:t>
            </a: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000000"/>
                </a:solidFill>
                <a:latin typeface="Franklin Gothic Book" panose="020B0503020102020204"/>
              </a:rPr>
              <a:t> </a:t>
            </a:r>
            <a:r>
              <a:rPr lang="en-US" altLang="zh-CN" sz="3600" err="1">
                <a:solidFill>
                  <a:srgbClr val="000000"/>
                </a:solidFill>
                <a:latin typeface="宋体" panose="02010600030101010101" pitchFamily="2" charset="-122"/>
              </a:rPr>
              <a:t>mǎi</a:t>
            </a:r>
            <a:r>
              <a:rPr lang="en-US" altLang="zh-CN" sz="3600">
                <a:solidFill>
                  <a:srgbClr val="000000"/>
                </a:solidFill>
                <a:latin typeface="宋体" panose="02010600030101010101" pitchFamily="2" charset="-122"/>
              </a:rPr>
              <a:t>	</a:t>
            </a:r>
            <a:r>
              <a:rPr lang="en-US" altLang="zh-CN" sz="3600">
                <a:solidFill>
                  <a:srgbClr val="000000"/>
                </a:solidFill>
                <a:latin typeface="Franklin Gothic Book" panose="020B0503020102020204"/>
              </a:rPr>
              <a:t>     </a:t>
            </a:r>
            <a:r>
              <a:rPr lang="zh-CN" altLang="en-US" sz="36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000000"/>
                </a:solidFill>
                <a:latin typeface="Franklin Gothic Book" panose="020B0503020102020204"/>
              </a:rPr>
              <a:t> </a:t>
            </a:r>
            <a:r>
              <a:rPr lang="en-US" altLang="zh-CN" sz="3600" err="1">
                <a:solidFill>
                  <a:srgbClr val="000000"/>
                </a:solidFill>
                <a:latin typeface="宋体" panose="02010600030101010101" pitchFamily="2" charset="-122"/>
              </a:rPr>
              <a:t>xiǎn</a:t>
            </a:r>
            <a:r>
              <a:rPr lang="en-US" altLang="zh-CN" sz="3600" err="1">
                <a:latin typeface="Franklin Gothic Book" panose="020B0503020102020204"/>
              </a:rPr>
              <a:t>ɡ</a:t>
            </a:r>
            <a:endParaRPr lang="en-US" altLang="zh-CN" sz="36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3600">
                <a:solidFill>
                  <a:srgbClr val="000000"/>
                </a:solidFill>
                <a:latin typeface="Franklin Gothic Book" panose="020B0503020102020204"/>
              </a:rPr>
              <a:t>	</a:t>
            </a:r>
            <a:r>
              <a:rPr lang="zh-CN" altLang="en-US" sz="3600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C00000"/>
                </a:solidFill>
                <a:latin typeface="Franklin Gothic Book" panose="020B0503020102020204"/>
              </a:rPr>
              <a:t> </a:t>
            </a:r>
            <a:r>
              <a:rPr lang="en-US" altLang="zh-CN" sz="3600" err="1">
                <a:solidFill>
                  <a:srgbClr val="C00000"/>
                </a:solidFill>
                <a:latin typeface="宋体" panose="02010600030101010101" pitchFamily="2" charset="-122"/>
              </a:rPr>
              <a:t>shì</a:t>
            </a:r>
            <a:r>
              <a:rPr lang="en-US" altLang="zh-CN" sz="3600">
                <a:solidFill>
                  <a:srgbClr val="C00000"/>
                </a:solidFill>
                <a:latin typeface="Franklin Gothic Book" panose="020B0503020102020204"/>
              </a:rPr>
              <a:t>	    </a:t>
            </a:r>
            <a:r>
              <a:rPr lang="zh-CN" altLang="en-US" sz="3600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C00000"/>
                </a:solidFill>
                <a:latin typeface="Franklin Gothic Book" panose="020B0503020102020204"/>
              </a:rPr>
              <a:t> </a:t>
            </a:r>
            <a:r>
              <a:rPr lang="en-US" altLang="zh-CN" sz="3600" err="1">
                <a:solidFill>
                  <a:srgbClr val="C00000"/>
                </a:solidFill>
                <a:latin typeface="宋体" panose="02010600030101010101" pitchFamily="2" charset="-122"/>
              </a:rPr>
              <a:t>jiào</a:t>
            </a:r>
            <a:r>
              <a:rPr lang="en-US" altLang="zh-CN" sz="3600">
                <a:solidFill>
                  <a:srgbClr val="C00000"/>
                </a:solidFill>
                <a:latin typeface="宋体" panose="02010600030101010101" pitchFamily="2" charset="-122"/>
              </a:rPr>
              <a:t>	</a:t>
            </a:r>
            <a:r>
              <a:rPr lang="en-US" altLang="zh-CN" sz="3600">
                <a:solidFill>
                  <a:srgbClr val="C00000"/>
                </a:solidFill>
                <a:latin typeface="Franklin Gothic Book" panose="020B0503020102020204"/>
              </a:rPr>
              <a:t>     </a:t>
            </a:r>
            <a:r>
              <a:rPr lang="zh-CN" altLang="en-US" sz="3600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不</a:t>
            </a:r>
            <a:r>
              <a:rPr lang="zh-CN" altLang="en-US" sz="3600" dirty="0">
                <a:solidFill>
                  <a:srgbClr val="C00000"/>
                </a:solidFill>
                <a:latin typeface="Franklin Gothic Book" panose="020B0503020102020204"/>
              </a:rPr>
              <a:t> </a:t>
            </a:r>
            <a:r>
              <a:rPr lang="en-US" altLang="zh-CN" sz="3600" err="1">
                <a:solidFill>
                  <a:srgbClr val="C00000"/>
                </a:solidFill>
                <a:latin typeface="宋体" panose="02010600030101010101" pitchFamily="2" charset="-122"/>
              </a:rPr>
              <a:t>qù</a:t>
            </a:r>
            <a:endParaRPr lang="en-US" altLang="zh-CN" sz="3600" err="1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/>
              <a:t>Exercise</a:t>
            </a:r>
            <a:br>
              <a:rPr lang="en-US" sz="4800"/>
            </a:br>
            <a:endParaRPr lang="en-US" sz="4800"/>
          </a:p>
        </p:txBody>
      </p:sp>
      <p:sp>
        <p:nvSpPr>
          <p:cNvPr id="67586" name="AutoShape 2" descr="们的笔顺"/>
          <p:cNvSpPr>
            <a:spLocks noChangeAspect="1"/>
          </p:cNvSpPr>
          <p:nvPr/>
        </p:nvSpPr>
        <p:spPr>
          <a:xfrm>
            <a:off x="4457700" y="3314700"/>
            <a:ext cx="2286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ClrTx/>
            </a:pPr>
            <a:endParaRPr lang="zh-CN" altLang="en-US" sz="1350" dirty="0">
              <a:latin typeface="Corbel" panose="020B0503020204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" name="菱形 54"/>
          <p:cNvSpPr/>
          <p:nvPr>
            <p:custDataLst>
              <p:tags r:id="rId1"/>
            </p:custDataLst>
          </p:nvPr>
        </p:nvSpPr>
        <p:spPr>
          <a:xfrm>
            <a:off x="892969" y="2660809"/>
            <a:ext cx="1535430" cy="1535430"/>
          </a:xfrm>
          <a:prstGeom prst="diamond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rgbClr val="282928">
              <a:shade val="50000"/>
            </a:srgbClr>
          </a:lnRef>
          <a:fillRef idx="1">
            <a:srgbClr val="282928"/>
          </a:fillRef>
          <a:effectRef idx="0">
            <a:srgbClr val="282928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170" y="2927033"/>
            <a:ext cx="494348" cy="9925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endParaRPr lang="en-US" altLang="zh-CN" sz="6000" b="1" spc="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126931"/>
            <a:ext cx="9223375" cy="224676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1. Find and write down Chinese characters that we have learned with the following radical</a:t>
            </a:r>
            <a:endParaRPr lang="en-US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ebdings" panose="05030102010509060703" pitchFamily="18" charset="2"/>
            </a:endParaRPr>
          </a:p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ym typeface="+mn-ea"/>
              </a:rPr>
              <a:t>five minute for preparation to review all characters in lesson one and two without the help of stroke order</a:t>
            </a:r>
            <a:endParaRPr lang="en-US" sz="2800" dirty="0"/>
          </a:p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</p:txBody>
      </p:sp>
      <p:pic>
        <p:nvPicPr>
          <p:cNvPr id="3379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225" y="2155190"/>
            <a:ext cx="6502400" cy="3907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57630" y="6202680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词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127000"/>
            <a:ext cx="92233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1. Find and write down Chinese characters that we have learned with the following radical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99757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地</a:t>
            </a:r>
            <a:endParaRPr lang="zh-CN" altLang="en-US" sz="2400"/>
          </a:p>
        </p:txBody>
      </p:sp>
      <p:pic>
        <p:nvPicPr>
          <p:cNvPr id="3993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1194435"/>
            <a:ext cx="6071235" cy="4606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127000"/>
            <a:ext cx="92233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1. Find and write down Chinese characters that we have learned with the following radical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没</a:t>
            </a:r>
            <a:endParaRPr lang="zh-CN" altLang="en-US" sz="2400"/>
          </a:p>
        </p:txBody>
      </p:sp>
      <p:pic>
        <p:nvPicPr>
          <p:cNvPr id="3584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095" y="1042035"/>
            <a:ext cx="7148195" cy="43986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127000"/>
            <a:ext cx="92233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1. Find and write down Chinese characters that we have learned with the following radical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笔</a:t>
            </a:r>
            <a:endParaRPr lang="zh-CN" altLang="en-US" sz="2400"/>
          </a:p>
        </p:txBody>
      </p:sp>
      <p:pic>
        <p:nvPicPr>
          <p:cNvPr id="3" name="图片 2" descr="src=http---preview.21cnjy.net-files-e7-00-e7004152f8952126176e9c3ea636ddc3.png&amp;refer=http---preview.21cnjy.net&amp;app=2002&amp;size=f9999,10000&amp;q=a80&amp;n=0&amp;g=0n&amp;fmt=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080" y="1337310"/>
            <a:ext cx="5238750" cy="3929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192" y="1707436"/>
            <a:ext cx="7722394" cy="460771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3"/>
          <p:cNvSpPr txBox="1"/>
          <p:nvPr/>
        </p:nvSpPr>
        <p:spPr>
          <a:xfrm>
            <a:off x="684530" y="151765"/>
            <a:ext cx="409194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zh-CN" altLang="en-US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二、偏旁</a:t>
            </a:r>
            <a:endParaRPr lang="zh-CN" altLang="en-US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CN" sz="27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</a:rPr>
              <a:t>Radicals </a:t>
            </a:r>
            <a:endParaRPr lang="en-US" altLang="zh-CN" sz="27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127000"/>
            <a:ext cx="92233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1. Find and write down Chinese characters that we have learned with the following radical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这</a:t>
            </a:r>
            <a:endParaRPr lang="zh-CN" altLang="en-US" sz="2400"/>
          </a:p>
        </p:txBody>
      </p:sp>
      <p:pic>
        <p:nvPicPr>
          <p:cNvPr id="3" name="图片 2" descr="b21bb051f8198618bc64c7de94e5a9758bd4e65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860" y="1360170"/>
            <a:ext cx="3155315" cy="3115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127000"/>
            <a:ext cx="92233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1. Find and write down Chinese characters that we have learned with the following radical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国</a:t>
            </a:r>
            <a:endParaRPr lang="zh-CN" altLang="en-US" sz="2400"/>
          </a:p>
        </p:txBody>
      </p:sp>
      <p:pic>
        <p:nvPicPr>
          <p:cNvPr id="4" name="图片 3" descr="u=1299381857,71681753&amp;fm=26&amp;gp=0"/>
          <p:cNvPicPr>
            <a:picLocks noChangeAspect="1"/>
          </p:cNvPicPr>
          <p:nvPr/>
        </p:nvPicPr>
        <p:blipFill>
          <a:blip r:embed="rId1"/>
          <a:srcRect r="49117"/>
          <a:stretch>
            <a:fillRect/>
          </a:stretch>
        </p:blipFill>
        <p:spPr>
          <a:xfrm>
            <a:off x="1515745" y="1377315"/>
            <a:ext cx="3749040" cy="3810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127000"/>
            <a:ext cx="92233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1. Find and write down Chinese characters that we have learned with the following radical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你</a:t>
            </a:r>
            <a:endParaRPr lang="zh-CN" altLang="en-US" sz="2400"/>
          </a:p>
        </p:txBody>
      </p:sp>
      <p:pic>
        <p:nvPicPr>
          <p:cNvPr id="2252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1429385"/>
            <a:ext cx="6090285" cy="3634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127000"/>
            <a:ext cx="92233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1. Find and write down Chinese characters that we have learned with the following radical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她</a:t>
            </a:r>
            <a:endParaRPr lang="zh-CN" altLang="en-US" sz="2400"/>
          </a:p>
        </p:txBody>
      </p:sp>
      <p:pic>
        <p:nvPicPr>
          <p:cNvPr id="2764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105535"/>
            <a:ext cx="6221730" cy="42398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127000"/>
            <a:ext cx="92233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1. Find and write down Chinese characters that we have learned with the following radical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吗</a:t>
            </a:r>
            <a:endParaRPr lang="zh-CN" altLang="en-US" sz="2400"/>
          </a:p>
        </p:txBody>
      </p:sp>
      <p:pic>
        <p:nvPicPr>
          <p:cNvPr id="3276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180" y="1170940"/>
            <a:ext cx="6239510" cy="40614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127000"/>
            <a:ext cx="92233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1. Find and write down Chinese characters that we have learned with the following radical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  <a:p>
            <a:pPr indent="88900">
              <a:lnSpc>
                <a:spcPct val="200000"/>
              </a:lnSpc>
            </a:pP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您</a:t>
            </a:r>
            <a:endParaRPr lang="zh-CN" altLang="en-US" sz="2400"/>
          </a:p>
        </p:txBody>
      </p:sp>
      <p:pic>
        <p:nvPicPr>
          <p:cNvPr id="2867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965" y="1175385"/>
            <a:ext cx="7098030" cy="4217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342583"/>
            <a:ext cx="922337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2. Find and write down Chinese characters that we have learned with the top-down structure</a:t>
            </a:r>
            <a:endParaRPr lang="en-US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ebdings" panose="05030102010509060703" pitchFamily="18" charset="2"/>
            </a:endParaRPr>
          </a:p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endParaRPr lang="en-US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是 学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557848"/>
            <a:ext cx="92233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2. Find and write down Chinese characters that we have learned with the left-right structure</a:t>
            </a:r>
            <a:endParaRPr lang="en-US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师 叫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342583"/>
            <a:ext cx="922337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2. Find and write down Chinese characters that we have learned with the e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nclosed structure from bottom and left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endParaRPr lang="zh-CN" altLang="en-US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这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342583"/>
            <a:ext cx="922337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2. Find and write down Chinese characters that we have learned with the e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nclosed from top and left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  <a:ea typeface="华文新魏" panose="02010800040101010101" pitchFamily="2" charset="-122"/>
            </a:endParaRPr>
          </a:p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endParaRPr lang="zh-CN" altLang="en-US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老 有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" y="102870"/>
            <a:ext cx="3141345" cy="3141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0" y="102870"/>
            <a:ext cx="3140710" cy="3141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1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270" y="3532505"/>
            <a:ext cx="3045460" cy="30454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557848"/>
            <a:ext cx="92233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2. Find and write down Chinese characters that we have learned with the e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华文新魏" panose="02010800040101010101" pitchFamily="2" charset="-122"/>
                <a:sym typeface="+mn-ea"/>
              </a:rPr>
              <a:t>nclosed structure on four sides </a:t>
            </a:r>
            <a:endParaRPr lang="zh-CN" altLang="en-US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5620385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图 国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/>
          <p:nvPr/>
        </p:nvSpPr>
        <p:spPr>
          <a:xfrm>
            <a:off x="53975" y="773431"/>
            <a:ext cx="9223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889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val="25" checksum="1854608435"/>
                </a:ext>
              </a:extLst>
            </a:pPr>
            <a:r>
              <a:rPr 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ebdings" panose="05030102010509060703" pitchFamily="18" charset="2"/>
              </a:rPr>
              <a:t>3. pair conversation </a:t>
            </a:r>
            <a:endParaRPr lang="en-US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2435" y="1442085"/>
            <a:ext cx="7328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using the words and sentences in text (1)(2)(3)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4880" y="775970"/>
            <a:ext cx="37814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支</a:t>
            </a:r>
            <a:endParaRPr lang="zh-CN" altLang="en-US"/>
          </a:p>
          <a:p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本</a:t>
            </a:r>
            <a:endParaRPr lang="zh-CN" altLang="en-US"/>
          </a:p>
          <a:p>
            <a:r>
              <a:rPr lang="zh-CN" altLang="en-US"/>
              <a:t>张</a:t>
            </a:r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755650" y="911225"/>
            <a:ext cx="8064500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</a:t>
            </a: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Martin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：大卫，这是你的书吗？ 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</a:t>
            </a: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David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：是。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马丁：这是你的词典吗？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大卫：不是，这是山本的词典。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马丁：这是安妮的地图吗？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大卫：是。马丁，这是你的本子吗？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马丁：这是我的本子。这是山本的笔。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23850" y="292278"/>
            <a:ext cx="158432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  <a:sym typeface="+mn-ea"/>
              </a:rPr>
              <a:t>课文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Text (1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）</a:t>
            </a:r>
            <a:endParaRPr lang="zh-CN" altLang="en-US" sz="2000" b="1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sz="20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042988" y="908050"/>
            <a:ext cx="7704137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马丁：大卫，你有本子吗？ 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大卫：有。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马丁：你有词典吗？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大卫：没有。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马丁：安妮有词典吗？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大卫：她也没有词典。山本有词典。 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68313" y="292278"/>
            <a:ext cx="1582737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  <a:sym typeface="+mn-ea"/>
              </a:rPr>
              <a:t>课文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  <a:sym typeface="+mn-ea"/>
              </a:rPr>
              <a:t>Text (2</a:t>
            </a: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  <a:sym typeface="+mn-ea"/>
              </a:rPr>
              <a:t>）</a:t>
            </a:r>
            <a:endParaRPr lang="zh-CN" altLang="en-US" sz="20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2"/>
          <p:cNvSpPr txBox="1"/>
          <p:nvPr/>
        </p:nvSpPr>
        <p:spPr>
          <a:xfrm>
            <a:off x="539750" y="876300"/>
            <a:ext cx="8208963" cy="521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马丁：</a:t>
            </a:r>
            <a:endParaRPr lang="zh-CN" altLang="en-US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“安妮有一支笔，大卫有三个本子。</a:t>
            </a:r>
            <a:r>
              <a:rPr lang="zh-CN" altLang="en-US" sz="4000" dirty="0">
                <a:solidFill>
                  <a:srgbClr val="CC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他们没有词典。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山本有两本词典。我有一张地图。安妮</a:t>
            </a:r>
            <a:r>
              <a:rPr lang="zh-CN" altLang="en-US" sz="40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也有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一张地图。这</a:t>
            </a:r>
            <a:r>
              <a:rPr lang="zh-CN" altLang="en-US" sz="40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不是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我的地图，是安妮的地图。” </a:t>
            </a:r>
            <a:endParaRPr lang="zh-CN" altLang="en-US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2770" name="Text Box 12"/>
          <p:cNvSpPr txBox="1"/>
          <p:nvPr/>
        </p:nvSpPr>
        <p:spPr>
          <a:xfrm>
            <a:off x="250825" y="508000"/>
            <a:ext cx="244951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课文 </a:t>
            </a:r>
            <a:r>
              <a:rPr lang="en-US" altLang="zh-CN" sz="2000" b="1">
                <a:solidFill>
                  <a:srgbClr val="0070C0"/>
                </a:solidFill>
                <a:latin typeface="宋体" panose="02010600030101010101" pitchFamily="2" charset="-122"/>
              </a:rPr>
              <a:t>Text</a:t>
            </a: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）</a:t>
            </a:r>
            <a:endParaRPr lang="zh-CN" altLang="en-US" sz="20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147" y="857250"/>
            <a:ext cx="7516415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SLIDE_BACKGROUND_TYPE" val="leftRight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  <p:tag name="KSO_WM_SLIDE_BACKGROUND_TYPE" val="leftRight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  <p:tag name="KSO_WM_SLIDE_BACKGROUND_TYPE" val="leftRight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  <p:tag name="KSO_WM_SLIDE_BACKGROUND_TYPE" val="topBottom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5*i*4"/>
  <p:tag name="KSO_WM_UNIT_LAYERLEVEL" val="1"/>
  <p:tag name="KSO_WM_TAG_VERSION" val="1.0"/>
  <p:tag name="KSO_WM_BEAUTIFY_FLAG" val="#wm#"/>
  <p:tag name="KSO_WM_SLIDE_BACKGROUND_TYPE" val="topBottom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6*i*4"/>
  <p:tag name="KSO_WM_UNIT_LAYERLEVEL" val="1"/>
  <p:tag name="KSO_WM_TAG_VERSION" val="1.0"/>
  <p:tag name="KSO_WM_BEAUTIFY_FLAG" val="#wm#"/>
  <p:tag name="KSO_WM_SLIDE_BACKGROUND_TYPE" val="bottomTop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  <p:tag name="KSO_WM_SLIDE_BACKGROUND_TYPE" val="bottomTop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  <p:tag name="KSO_WM_SLIDE_BACKGROUND_TYPE" val="navigation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7*i*4"/>
  <p:tag name="KSO_WM_UNIT_LAYERLEVEL" val="1"/>
  <p:tag name="KSO_WM_TAG_VERSION" val="1.0"/>
  <p:tag name="KSO_WM_BEAUTIFY_FLAG" val="#wm#"/>
  <p:tag name="KSO_WM_SLIDE_BACKGROUND_TYPE" val="navigation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53.xml><?xml version="1.0" encoding="utf-8"?>
<p:tagLst xmlns:p="http://schemas.openxmlformats.org/presentationml/2006/main">
  <p:tag name="KSO_WM_SLIDE_BACKGROUND_TYPE" val="belt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SLIDE_BACKGROUND_TYPE" val="belt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884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884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3884"/>
  <p:tag name="KSO_WM_TEMPLATE_MASTER_THUMB_INDEX" val="12"/>
  <p:tag name="KSO_WM_TEMPLATE_THUMBS_INDEX" val="1、4、7、8、11、14、15、16、17、18、19、20、21、22、23、24、25、26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4_7*i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884_7*e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VALUE" val="0"/>
  <p:tag name="KSO_WM_UNIT_PRESET_TEXT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4_7*a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2"/>
  <p:tag name="KSO_WM_UNIT_TYPE" val="a"/>
  <p:tag name="KSO_WM_UNIT_INDEX" val="1"/>
  <p:tag name="KSO_WM_UNIT_PRESET_TEXT" val="单击此处添加标题"/>
  <p:tag name="KSO_WM_UNIT_ISNUMDGMTITLE" val="0"/>
</p:tagLst>
</file>

<file path=ppt/tags/tag173.xml><?xml version="1.0" encoding="utf-8"?>
<p:tagLst xmlns:p="http://schemas.openxmlformats.org/presentationml/2006/main">
  <p:tag name="KSO_WM_SLIDE_ID" val="custom2020388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3884"/>
  <p:tag name="KSO_WM_SLIDE_TYPE" val="sectionTitle"/>
  <p:tag name="KSO_WM_SLIDE_SUBTYPE" val="pureTxt"/>
  <p:tag name="KSO_WM_SLIDE_LAYOUT" val="a_e"/>
  <p:tag name="KSO_WM_SLIDE_LAYOUT_CNT" val="1_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4_7*i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884_7*e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VALUE" val="0"/>
  <p:tag name="KSO_WM_UNIT_PRESET_TEXT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4_7*i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884_7*e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VALUE" val="0"/>
  <p:tag name="KSO_WM_UNIT_PRESET_TEXT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4_7*i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884_7*e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VALUE" val="0"/>
  <p:tag name="KSO_WM_UNIT_PRESET_TEXT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4_7*i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884_7*e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VALUE" val="0"/>
  <p:tag name="KSO_WM_UNIT_PRESET_TEXT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4_7*i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884_7*e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VALUE" val="0"/>
  <p:tag name="KSO_WM_UNIT_PRESET_TEXT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4_7*i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884_7*e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VALUE" val="0"/>
  <p:tag name="KSO_WM_UNIT_PRESET_TEXT" val="1"/>
</p:tagLst>
</file>

<file path=ppt/tags/tag186.xml><?xml version="1.0" encoding="utf-8"?>
<p:tagLst xmlns:p="http://schemas.openxmlformats.org/presentationml/2006/main">
  <p:tag name="KSO_WM_UNIT_TABLE_BEAUTIFY" val="smartTable{8af5fb0c-c23c-4643-b1db-63dd80686a4e}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4_7*i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884_7*e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VALUE" val="0"/>
  <p:tag name="KSO_WM_UNIT_PRESET_TEXT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4_7*i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884_7*e*1"/>
  <p:tag name="KSO_WM_TEMPLATE_CATEGORY" val="custom"/>
  <p:tag name="KSO_WM_TEMPLATE_INDEX" val="20203884"/>
  <p:tag name="KSO_WM_UNIT_LAYERLEVEL" val="1"/>
  <p:tag name="KSO_WM_TAG_VERSION" val="1.0"/>
  <p:tag name="KSO_WM_BEAUTIFY_FLAG" val="#wm#"/>
  <p:tag name="KSO_WM_UNIT_VALUE" val="0"/>
  <p:tag name="KSO_WM_UNIT_PRESET_TEXT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SLIDE_BACKGROUND_TYPE" val="general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2*i*4"/>
  <p:tag name="KSO_WM_UNIT_LAYERLEVEL" val="1"/>
  <p:tag name="KSO_WM_TAG_VERSION" val="1.0"/>
  <p:tag name="KSO_WM_BEAUTIFY_FLAG" val="#wm#"/>
  <p:tag name="KSO_WM_SLIDE_BACKGROUND_TYPE" val="general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5">
      <a:dk1>
        <a:sysClr val="windowText" lastClr="000000"/>
      </a:dk1>
      <a:lt1>
        <a:sysClr val="window" lastClr="FFFFFF"/>
      </a:lt1>
      <a:dk2>
        <a:srgbClr val="002842"/>
      </a:dk2>
      <a:lt2>
        <a:srgbClr val="FFFFFF"/>
      </a:lt2>
      <a:accent1>
        <a:srgbClr val="5195A5"/>
      </a:accent1>
      <a:accent2>
        <a:srgbClr val="8CA26C"/>
      </a:accent2>
      <a:accent3>
        <a:srgbClr val="C5B331"/>
      </a:accent3>
      <a:accent4>
        <a:srgbClr val="E1A215"/>
      </a:accent4>
      <a:accent5>
        <a:srgbClr val="E87A20"/>
      </a:accent5>
      <a:accent6>
        <a:srgbClr val="DD431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7270</Words>
  <Application>WPS 演示</Application>
  <PresentationFormat>全屏显示(4:3)</PresentationFormat>
  <Paragraphs>728</Paragraphs>
  <Slides>85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85</vt:i4>
      </vt:variant>
    </vt:vector>
  </HeadingPairs>
  <TitlesOfParts>
    <vt:vector size="115" baseType="lpstr">
      <vt:lpstr>Arial</vt:lpstr>
      <vt:lpstr>宋体</vt:lpstr>
      <vt:lpstr>Wingdings</vt:lpstr>
      <vt:lpstr>微软雅黑</vt:lpstr>
      <vt:lpstr>汉仪旗黑-85S</vt:lpstr>
      <vt:lpstr>黑体</vt:lpstr>
      <vt:lpstr>Franklin Gothic Book</vt:lpstr>
      <vt:lpstr>华文楷体</vt:lpstr>
      <vt:lpstr>Roboto</vt:lpstr>
      <vt:lpstr>AMGDT</vt:lpstr>
      <vt:lpstr>华文新魏</vt:lpstr>
      <vt:lpstr>&amp;quot</vt:lpstr>
      <vt:lpstr>Corbel</vt:lpstr>
      <vt:lpstr>Arial Unicode MS</vt:lpstr>
      <vt:lpstr>等线 Light</vt:lpstr>
      <vt:lpstr>Calibri Light</vt:lpstr>
      <vt:lpstr>等线</vt:lpstr>
      <vt:lpstr>Calibri</vt:lpstr>
      <vt:lpstr>Times New Roman Regular</vt:lpstr>
      <vt:lpstr>Times New Roman</vt:lpstr>
      <vt:lpstr>楷体_GB2312</vt:lpstr>
      <vt:lpstr>新宋体</vt:lpstr>
      <vt:lpstr>Franklin Gothic Medium</vt:lpstr>
      <vt:lpstr>Franklin Gothic Book</vt:lpstr>
      <vt:lpstr>仿宋</vt:lpstr>
      <vt:lpstr>隶书</vt:lpstr>
      <vt:lpstr>Webdings</vt:lpstr>
      <vt:lpstr>楷体</vt:lpstr>
      <vt:lpstr>Office 主题​​</vt:lpstr>
      <vt:lpstr>1_Office 主题​​</vt:lpstr>
      <vt:lpstr>PowerPoint 演示文稿</vt:lpstr>
      <vt:lpstr>PowerPoint 演示文稿</vt:lpstr>
      <vt:lpstr>Review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New structue of Chinese characters</vt:lpstr>
      <vt:lpstr>PowerPoint 演示文稿</vt:lpstr>
      <vt:lpstr>PowerPoint 演示文稿</vt:lpstr>
      <vt:lpstr>PowerPoint 演示文稿</vt:lpstr>
      <vt:lpstr>New radicals</vt:lpstr>
      <vt:lpstr>PowerPoint 演示文稿</vt:lpstr>
      <vt:lpstr>PowerPoint 演示文稿</vt:lpstr>
      <vt:lpstr>PowerPoint 演示文稿</vt:lpstr>
      <vt:lpstr>New words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Lnaguage points and text（1）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Language points and text（2）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Language points and text（3）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Chinese phonetics </vt:lpstr>
      <vt:lpstr>PowerPoint 演示文稿</vt:lpstr>
      <vt:lpstr>PowerPoint 演示文稿</vt:lpstr>
      <vt:lpstr>PowerPoint 演示文稿</vt:lpstr>
      <vt:lpstr>PowerPoint 演示文稿</vt:lpstr>
      <vt:lpstr>Exercise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enigma1997</dc:creator>
  <cp:lastModifiedBy>Administrator</cp:lastModifiedBy>
  <cp:revision>52</cp:revision>
  <dcterms:created xsi:type="dcterms:W3CDTF">2021-03-12T07:06:00Z</dcterms:created>
  <dcterms:modified xsi:type="dcterms:W3CDTF">2021-12-15T06:46:19Z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0CD8F4DB017F4036BA7DAA2BEB4986F5</vt:lpwstr>
  </property>
</Properties>
</file>